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5" r:id="rId5"/>
    <p:sldId id="259" r:id="rId6"/>
    <p:sldId id="279" r:id="rId7"/>
    <p:sldId id="261" r:id="rId8"/>
    <p:sldId id="272" r:id="rId9"/>
    <p:sldId id="263" r:id="rId10"/>
    <p:sldId id="264" r:id="rId11"/>
    <p:sldId id="280" r:id="rId12"/>
    <p:sldId id="281" r:id="rId13"/>
    <p:sldId id="282" r:id="rId14"/>
    <p:sldId id="283" r:id="rId15"/>
    <p:sldId id="288" r:id="rId16"/>
    <p:sldId id="266" r:id="rId17"/>
    <p:sldId id="285" r:id="rId18"/>
    <p:sldId id="284" r:id="rId19"/>
    <p:sldId id="286" r:id="rId20"/>
    <p:sldId id="269" r:id="rId21"/>
    <p:sldId id="267" r:id="rId22"/>
    <p:sldId id="287" r:id="rId23"/>
    <p:sldId id="277" r:id="rId24"/>
    <p:sldId id="290" r:id="rId25"/>
    <p:sldId id="291" r:id="rId26"/>
    <p:sldId id="289" r:id="rId27"/>
    <p:sldId id="273" r:id="rId28"/>
    <p:sldId id="293" r:id="rId29"/>
    <p:sldId id="292" r:id="rId30"/>
    <p:sldId id="294" r:id="rId31"/>
    <p:sldId id="270" r:id="rId32"/>
    <p:sldId id="295" r:id="rId33"/>
    <p:sldId id="29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78AE-FBC0-45B4-9236-184948024FF8}" type="datetimeFigureOut">
              <a:rPr lang="hu-HU" smtClean="0"/>
              <a:t>2021. 11. 07.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FB70-E3EE-4B90-93F8-F904BCB70E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5711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78AE-FBC0-45B4-9236-184948024FF8}" type="datetimeFigureOut">
              <a:rPr lang="hu-HU" smtClean="0"/>
              <a:t>2021. 11. 07.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FB70-E3EE-4B90-93F8-F904BCB70E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667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78AE-FBC0-45B4-9236-184948024FF8}" type="datetimeFigureOut">
              <a:rPr lang="hu-HU" smtClean="0"/>
              <a:t>2021. 11. 07.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FB70-E3EE-4B90-93F8-F904BCB70E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1540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78AE-FBC0-45B4-9236-184948024FF8}" type="datetimeFigureOut">
              <a:rPr lang="hu-HU" smtClean="0"/>
              <a:t>2021. 11. 07.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FB70-E3EE-4B90-93F8-F904BCB70E72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6029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78AE-FBC0-45B4-9236-184948024FF8}" type="datetimeFigureOut">
              <a:rPr lang="hu-HU" smtClean="0"/>
              <a:t>2021. 11. 07.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FB70-E3EE-4B90-93F8-F904BCB70E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4328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78AE-FBC0-45B4-9236-184948024FF8}" type="datetimeFigureOut">
              <a:rPr lang="hu-HU" smtClean="0"/>
              <a:t>2021. 11. 07.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FB70-E3EE-4B90-93F8-F904BCB70E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2545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78AE-FBC0-45B4-9236-184948024FF8}" type="datetimeFigureOut">
              <a:rPr lang="hu-HU" smtClean="0"/>
              <a:t>2021. 11. 07.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FB70-E3EE-4B90-93F8-F904BCB70E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5966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78AE-FBC0-45B4-9236-184948024FF8}" type="datetimeFigureOut">
              <a:rPr lang="hu-HU" smtClean="0"/>
              <a:t>2021. 11. 07.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FB70-E3EE-4B90-93F8-F904BCB70E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7729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78AE-FBC0-45B4-9236-184948024FF8}" type="datetimeFigureOut">
              <a:rPr lang="hu-HU" smtClean="0"/>
              <a:t>2021. 11. 07.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FB70-E3EE-4B90-93F8-F904BCB70E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27264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78AE-FBC0-45B4-9236-184948024FF8}" type="datetimeFigureOut">
              <a:rPr lang="hu-HU" smtClean="0"/>
              <a:t>2021. 11. 07.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FB70-E3EE-4B90-93F8-F904BCB70E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4441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78AE-FBC0-45B4-9236-184948024FF8}" type="datetimeFigureOut">
              <a:rPr lang="hu-HU" smtClean="0"/>
              <a:t>2021. 11. 07.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FB70-E3EE-4B90-93F8-F904BCB70E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6310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78AE-FBC0-45B4-9236-184948024FF8}" type="datetimeFigureOut">
              <a:rPr lang="hu-HU" smtClean="0"/>
              <a:t>2021. 11. 07.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FB70-E3EE-4B90-93F8-F904BCB70E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74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78AE-FBC0-45B4-9236-184948024FF8}" type="datetimeFigureOut">
              <a:rPr lang="hu-HU" smtClean="0"/>
              <a:t>2021. 11. 07.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FB70-E3EE-4B90-93F8-F904BCB70E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6174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78AE-FBC0-45B4-9236-184948024FF8}" type="datetimeFigureOut">
              <a:rPr lang="hu-HU" smtClean="0"/>
              <a:t>2021. 11. 07.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FB70-E3EE-4B90-93F8-F904BCB70E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841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78AE-FBC0-45B4-9236-184948024FF8}" type="datetimeFigureOut">
              <a:rPr lang="hu-HU" smtClean="0"/>
              <a:t>2021. 11. 07.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FB70-E3EE-4B90-93F8-F904BCB70E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2989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78AE-FBC0-45B4-9236-184948024FF8}" type="datetimeFigureOut">
              <a:rPr lang="hu-HU" smtClean="0"/>
              <a:t>2021. 11. 07.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FB70-E3EE-4B90-93F8-F904BCB70E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884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D78AE-FBC0-45B4-9236-184948024FF8}" type="datetimeFigureOut">
              <a:rPr lang="hu-HU" smtClean="0"/>
              <a:t>2021. 11. 07.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FB70-E3EE-4B90-93F8-F904BCB70E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3006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E7D78AE-FBC0-45B4-9236-184948024FF8}" type="datetimeFigureOut">
              <a:rPr lang="hu-HU" smtClean="0"/>
              <a:t>2021. 11. 07.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FCAFB70-E3EE-4B90-93F8-F904BCB70E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433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474613F-D20B-4852-AA06-13BA4963A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979427"/>
            <a:ext cx="9440034" cy="1828801"/>
          </a:xfrm>
        </p:spPr>
        <p:txBody>
          <a:bodyPr>
            <a:normAutofit/>
          </a:bodyPr>
          <a:lstStyle/>
          <a:p>
            <a:r>
              <a:rPr lang="hu-HU" sz="8800" dirty="0">
                <a:solidFill>
                  <a:srgbClr val="FF0000"/>
                </a:solidFill>
              </a:rPr>
              <a:t>JMTV</a:t>
            </a:r>
            <a:r>
              <a:rPr lang="hu-HU" sz="8800" dirty="0"/>
              <a:t> csapat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D97B2F1-7E31-4A1E-87C6-D3FB72972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31" y="3784770"/>
            <a:ext cx="12192000" cy="1049867"/>
          </a:xfrm>
        </p:spPr>
        <p:txBody>
          <a:bodyPr>
            <a:noAutofit/>
          </a:bodyPr>
          <a:lstStyle/>
          <a:p>
            <a:r>
              <a:rPr lang="hu-HU" sz="2800" dirty="0"/>
              <a:t>Csapattagok:</a:t>
            </a:r>
          </a:p>
          <a:p>
            <a:r>
              <a:rPr lang="hu-HU" sz="2800" dirty="0"/>
              <a:t>Popovics </a:t>
            </a:r>
            <a:r>
              <a:rPr lang="hu-HU" sz="2800" dirty="0">
                <a:solidFill>
                  <a:srgbClr val="FF0000"/>
                </a:solidFill>
              </a:rPr>
              <a:t>J</a:t>
            </a:r>
            <a:r>
              <a:rPr lang="hu-HU" sz="2800" dirty="0"/>
              <a:t>ános | Benke </a:t>
            </a:r>
            <a:r>
              <a:rPr lang="hu-HU" sz="2800" dirty="0">
                <a:solidFill>
                  <a:srgbClr val="FF0000"/>
                </a:solidFill>
              </a:rPr>
              <a:t>M</a:t>
            </a:r>
            <a:r>
              <a:rPr lang="hu-HU" sz="2800" dirty="0"/>
              <a:t>ária | Balogh </a:t>
            </a:r>
            <a:r>
              <a:rPr lang="hu-HU" sz="2800" dirty="0">
                <a:solidFill>
                  <a:srgbClr val="FF0000"/>
                </a:solidFill>
              </a:rPr>
              <a:t>T</a:t>
            </a:r>
            <a:r>
              <a:rPr lang="hu-HU" sz="2800" dirty="0"/>
              <a:t>ünde Éva | Buda </a:t>
            </a:r>
            <a:r>
              <a:rPr lang="hu-HU" sz="2800" dirty="0">
                <a:solidFill>
                  <a:srgbClr val="FF0000"/>
                </a:solidFill>
              </a:rPr>
              <a:t>V</a:t>
            </a:r>
            <a:r>
              <a:rPr lang="hu-HU" sz="2800" dirty="0"/>
              <a:t>iktor</a:t>
            </a:r>
          </a:p>
        </p:txBody>
      </p:sp>
    </p:spTree>
    <p:extLst>
      <p:ext uri="{BB962C8B-B14F-4D97-AF65-F5344CB8AC3E}">
        <p14:creationId xmlns:p14="http://schemas.microsoft.com/office/powerpoint/2010/main" val="1847725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22D5F5-443A-4F05-9969-425F73CD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sz="4800" dirty="0" err="1">
                <a:solidFill>
                  <a:srgbClr val="FF0000"/>
                </a:solidFill>
              </a:rPr>
              <a:t>Git</a:t>
            </a:r>
            <a:r>
              <a:rPr lang="hu-HU" sz="4800" dirty="0">
                <a:solidFill>
                  <a:srgbClr val="FF0000"/>
                </a:solidFill>
              </a:rPr>
              <a:t> segédlet </a:t>
            </a:r>
            <a:r>
              <a:rPr lang="hu-HU" sz="4800" dirty="0">
                <a:solidFill>
                  <a:schemeClr val="tx1"/>
                </a:solidFill>
              </a:rPr>
              <a:t>a csapattársaknak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6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8FA18C3F-EF7B-4CD1-A13F-1F51F71BA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88" y="558066"/>
            <a:ext cx="4289066" cy="3806547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3B38BD9-9DD1-4278-B7CA-D8E433973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948" y="839047"/>
            <a:ext cx="4250098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09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E85F93-029A-4F0B-89B9-BA641450B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>
            <a:normAutofit/>
          </a:bodyPr>
          <a:lstStyle/>
          <a:p>
            <a:r>
              <a:rPr lang="hu-HU" sz="5400" dirty="0">
                <a:solidFill>
                  <a:srgbClr val="FF0000"/>
                </a:solidFill>
              </a:rPr>
              <a:t>A</a:t>
            </a:r>
            <a:r>
              <a:rPr lang="hu-HU" sz="5400" dirty="0"/>
              <a:t> </a:t>
            </a:r>
            <a:r>
              <a:rPr lang="hu-HU" sz="5400" dirty="0">
                <a:solidFill>
                  <a:srgbClr val="FF0000"/>
                </a:solidFill>
              </a:rPr>
              <a:t>pr</a:t>
            </a:r>
            <a:r>
              <a:rPr lang="hu-HU" sz="5400" dirty="0"/>
              <a:t>ogra</a:t>
            </a:r>
            <a:r>
              <a:rPr lang="hu-HU" sz="5400" dirty="0">
                <a:solidFill>
                  <a:srgbClr val="FF000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722139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04A969-2C9C-41A4-A9C5-1372A5793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3" y="5126201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A</a:t>
            </a:r>
            <a:r>
              <a:rPr lang="en-US" sz="4800" dirty="0"/>
              <a:t> </a:t>
            </a:r>
            <a:r>
              <a:rPr lang="en-US" sz="4800" dirty="0" err="1">
                <a:solidFill>
                  <a:srgbClr val="FF0000"/>
                </a:solidFill>
              </a:rPr>
              <a:t>f</a:t>
            </a:r>
            <a:r>
              <a:rPr lang="en-US" sz="4800" dirty="0" err="1"/>
              <a:t>ő</a:t>
            </a:r>
            <a:r>
              <a:rPr lang="en-US" sz="4800" dirty="0" err="1">
                <a:solidFill>
                  <a:srgbClr val="FF0000"/>
                </a:solidFill>
              </a:rPr>
              <a:t>m</a:t>
            </a:r>
            <a:r>
              <a:rPr lang="en-US" sz="4800" dirty="0" err="1"/>
              <a:t>enü</a:t>
            </a:r>
            <a:endParaRPr lang="en-US" sz="48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CCD7548-2C00-4086-BDE3-9E702E743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59" y="538672"/>
            <a:ext cx="7485681" cy="458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89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7E9775-EA1A-459B-91E4-2A255622C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604" y="2943775"/>
            <a:ext cx="10353762" cy="1820730"/>
          </a:xfrm>
        </p:spPr>
        <p:txBody>
          <a:bodyPr>
            <a:no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A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f</a:t>
            </a:r>
            <a:r>
              <a:rPr lang="hu-HU" dirty="0"/>
              <a:t>ő</a:t>
            </a:r>
            <a:r>
              <a:rPr lang="hu-HU" dirty="0">
                <a:solidFill>
                  <a:srgbClr val="FF0000"/>
                </a:solidFill>
              </a:rPr>
              <a:t>p</a:t>
            </a:r>
            <a:r>
              <a:rPr lang="hu-HU" dirty="0">
                <a:solidFill>
                  <a:schemeClr val="tx1"/>
                </a:solidFill>
              </a:rPr>
              <a:t>rogram</a:t>
            </a:r>
            <a:br>
              <a:rPr lang="hu-HU" dirty="0"/>
            </a:br>
            <a:r>
              <a:rPr lang="hu-HU" dirty="0">
                <a:solidFill>
                  <a:srgbClr val="FF0000"/>
                </a:solidFill>
              </a:rPr>
              <a:t>f</a:t>
            </a:r>
            <a:r>
              <a:rPr lang="hu-HU" dirty="0"/>
              <a:t>orrás</a:t>
            </a:r>
            <a:r>
              <a:rPr lang="hu-HU" dirty="0">
                <a:solidFill>
                  <a:srgbClr val="FF0000"/>
                </a:solidFill>
              </a:rPr>
              <a:t>k</a:t>
            </a:r>
            <a:r>
              <a:rPr lang="hu-HU" dirty="0"/>
              <a:t>ódja</a:t>
            </a:r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F4E7C285-F953-4520-A1BA-E3F77716E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40" y="226844"/>
            <a:ext cx="2076740" cy="145752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BFAB95F-ACAB-42CF-B82B-3BAADB594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22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69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8E5CB7-B425-4ABA-B919-A463C8927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A</a:t>
            </a:r>
            <a:r>
              <a:rPr lang="en-US" sz="4400" dirty="0"/>
              <a:t> </a:t>
            </a:r>
            <a:r>
              <a:rPr lang="en-US" sz="4400" dirty="0" err="1">
                <a:solidFill>
                  <a:srgbClr val="FF0000"/>
                </a:solidFill>
              </a:rPr>
              <a:t>f</a:t>
            </a:r>
            <a:r>
              <a:rPr lang="en-US" sz="4400" dirty="0" err="1"/>
              <a:t>ő</a:t>
            </a:r>
            <a:r>
              <a:rPr lang="en-US" sz="4400" dirty="0" err="1">
                <a:solidFill>
                  <a:srgbClr val="FF0000"/>
                </a:solidFill>
              </a:rPr>
              <a:t>m</a:t>
            </a:r>
            <a:r>
              <a:rPr lang="en-US" sz="4400" dirty="0" err="1"/>
              <a:t>enü</a:t>
            </a:r>
            <a:r>
              <a:rPr lang="en-US" sz="4400" dirty="0"/>
              <a:t> </a:t>
            </a:r>
            <a:r>
              <a:rPr lang="en-US" sz="4400" dirty="0" err="1">
                <a:solidFill>
                  <a:srgbClr val="FF0000"/>
                </a:solidFill>
              </a:rPr>
              <a:t>k</a:t>
            </a:r>
            <a:r>
              <a:rPr lang="en-US" sz="4400" dirty="0" err="1"/>
              <a:t>i</a:t>
            </a:r>
            <a:r>
              <a:rPr lang="en-US" sz="4400" dirty="0" err="1">
                <a:solidFill>
                  <a:srgbClr val="FF0000"/>
                </a:solidFill>
              </a:rPr>
              <a:t>m</a:t>
            </a:r>
            <a:r>
              <a:rPr lang="en-US" sz="4400" dirty="0" err="1"/>
              <a:t>eneteit</a:t>
            </a:r>
            <a:r>
              <a:rPr lang="en-US" sz="4400" dirty="0"/>
              <a:t> </a:t>
            </a:r>
            <a:r>
              <a:rPr lang="en-US" sz="4400" dirty="0" err="1">
                <a:solidFill>
                  <a:srgbClr val="FF0000"/>
                </a:solidFill>
              </a:rPr>
              <a:t>k</a:t>
            </a:r>
            <a:r>
              <a:rPr lang="en-US" sz="4400" dirty="0" err="1"/>
              <a:t>i</a:t>
            </a:r>
            <a:r>
              <a:rPr lang="en-US" sz="4400" dirty="0" err="1">
                <a:solidFill>
                  <a:srgbClr val="FF0000"/>
                </a:solidFill>
              </a:rPr>
              <a:t>í</a:t>
            </a:r>
            <a:r>
              <a:rPr lang="en-US" sz="4400" dirty="0" err="1"/>
              <a:t>ró</a:t>
            </a:r>
            <a:r>
              <a:rPr lang="en-US" sz="4400" dirty="0"/>
              <a:t> </a:t>
            </a:r>
            <a:r>
              <a:rPr lang="en-US" sz="4400" dirty="0" err="1">
                <a:solidFill>
                  <a:srgbClr val="FF0000"/>
                </a:solidFill>
              </a:rPr>
              <a:t>m</a:t>
            </a:r>
            <a:r>
              <a:rPr lang="en-US" sz="4400" dirty="0" err="1"/>
              <a:t>odulok</a:t>
            </a:r>
            <a:endParaRPr lang="en-US" sz="4400" dirty="0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0A3BCB75-D5FF-49B1-9D18-A891C4AB0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390178"/>
            <a:ext cx="5101771" cy="2117188"/>
          </a:xfrm>
          <a:prstGeom prst="rect">
            <a:avLst/>
          </a:prstGeom>
        </p:spPr>
      </p:pic>
      <p:pic>
        <p:nvPicPr>
          <p:cNvPr id="6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5671F1E7-1C33-46D5-A9EA-AC6EC703A5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821" y="1943261"/>
            <a:ext cx="5102352" cy="101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74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F7EB84-050C-4BF9-8F3C-1394FE21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FF0000"/>
                </a:solidFill>
              </a:rPr>
              <a:t>Ü</a:t>
            </a:r>
            <a:r>
              <a:rPr lang="en-US" sz="4800" dirty="0" err="1"/>
              <a:t>res</a:t>
            </a:r>
            <a:r>
              <a:rPr lang="en-US" sz="4800" dirty="0"/>
              <a:t> </a:t>
            </a:r>
            <a:r>
              <a:rPr lang="en-US" sz="4800" dirty="0" err="1">
                <a:solidFill>
                  <a:srgbClr val="FF0000"/>
                </a:solidFill>
              </a:rPr>
              <a:t>a</a:t>
            </a:r>
            <a:r>
              <a:rPr lang="en-US" sz="4800" dirty="0" err="1"/>
              <a:t>dat</a:t>
            </a:r>
            <a:r>
              <a:rPr lang="en-US" sz="4800" dirty="0" err="1">
                <a:solidFill>
                  <a:srgbClr val="FF0000"/>
                </a:solidFill>
              </a:rPr>
              <a:t>b</a:t>
            </a:r>
            <a:r>
              <a:rPr lang="en-US" sz="4800" dirty="0" err="1"/>
              <a:t>ázis</a:t>
            </a:r>
            <a:r>
              <a:rPr lang="en-US" sz="4800" dirty="0"/>
              <a:t> </a:t>
            </a:r>
            <a:r>
              <a:rPr lang="en-US" sz="4800" dirty="0" err="1">
                <a:solidFill>
                  <a:srgbClr val="FF0000"/>
                </a:solidFill>
              </a:rPr>
              <a:t>e</a:t>
            </a:r>
            <a:r>
              <a:rPr lang="en-US" sz="4800" dirty="0" err="1"/>
              <a:t>setén</a:t>
            </a:r>
            <a:endParaRPr lang="en-US" sz="4800" dirty="0"/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8594EAEA-6BC8-4792-9BB3-679AD85B2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603" y="643463"/>
            <a:ext cx="4995582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98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534EE9-3D9E-4E3E-8493-3D707AAE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FF0000"/>
                </a:solidFill>
              </a:rPr>
              <a:t>F</a:t>
            </a:r>
            <a:r>
              <a:rPr lang="en-US" sz="4800" dirty="0" err="1"/>
              <a:t>ájl</a:t>
            </a:r>
            <a:r>
              <a:rPr lang="en-US" sz="4800" dirty="0"/>
              <a:t> </a:t>
            </a:r>
            <a:r>
              <a:rPr lang="en-US" sz="4800" dirty="0" err="1">
                <a:solidFill>
                  <a:srgbClr val="FF0000"/>
                </a:solidFill>
              </a:rPr>
              <a:t>b</a:t>
            </a:r>
            <a:r>
              <a:rPr lang="en-US" sz="4800" dirty="0" err="1"/>
              <a:t>e</a:t>
            </a:r>
            <a:r>
              <a:rPr lang="en-US" sz="4800" dirty="0" err="1">
                <a:solidFill>
                  <a:srgbClr val="FF0000"/>
                </a:solidFill>
              </a:rPr>
              <a:t>o</a:t>
            </a:r>
            <a:r>
              <a:rPr lang="en-US" sz="4800" dirty="0" err="1"/>
              <a:t>lvasása</a:t>
            </a:r>
            <a:endParaRPr lang="en-US" sz="4800" dirty="0"/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23ABA47D-BAF6-4D09-B962-C45B1EDF7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525" y="643463"/>
            <a:ext cx="6107737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20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AE35A6E-29D6-4E22-973C-E5A2D544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124" y="1808575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DADADA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</a:t>
            </a:r>
            <a:r>
              <a:rPr lang="en-US" dirty="0" err="1">
                <a:solidFill>
                  <a:srgbClr val="DADADA"/>
                </a:solidFill>
              </a:rPr>
              <a:t>ájl</a:t>
            </a:r>
            <a:r>
              <a:rPr lang="en-US" dirty="0" err="1">
                <a:solidFill>
                  <a:srgbClr val="FF0000"/>
                </a:solidFill>
              </a:rPr>
              <a:t>b</a:t>
            </a:r>
            <a:r>
              <a:rPr lang="en-US" dirty="0" err="1">
                <a:solidFill>
                  <a:srgbClr val="DADADA"/>
                </a:solidFill>
              </a:rPr>
              <a:t>e</a:t>
            </a:r>
            <a:r>
              <a:rPr lang="en-US" dirty="0" err="1">
                <a:solidFill>
                  <a:srgbClr val="FF0000"/>
                </a:solidFill>
              </a:rPr>
              <a:t>o</a:t>
            </a:r>
            <a:r>
              <a:rPr lang="en-US" dirty="0" err="1">
                <a:solidFill>
                  <a:srgbClr val="DADADA"/>
                </a:solidFill>
              </a:rPr>
              <a:t>lvasás</a:t>
            </a:r>
            <a:r>
              <a:rPr lang="en-US" dirty="0">
                <a:solidFill>
                  <a:srgbClr val="DADADA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</a:t>
            </a:r>
            <a:r>
              <a:rPr lang="en-US" dirty="0" err="1">
                <a:solidFill>
                  <a:srgbClr val="DADADA"/>
                </a:solidFill>
              </a:rPr>
              <a:t>orrás</a:t>
            </a:r>
            <a:r>
              <a:rPr lang="en-US" dirty="0" err="1">
                <a:solidFill>
                  <a:srgbClr val="FF0000"/>
                </a:solidFill>
              </a:rPr>
              <a:t>k</a:t>
            </a:r>
            <a:r>
              <a:rPr lang="en-US" dirty="0" err="1">
                <a:solidFill>
                  <a:srgbClr val="DADADA"/>
                </a:solidFill>
              </a:rPr>
              <a:t>ódja</a:t>
            </a:r>
            <a:endParaRPr lang="en-US" dirty="0">
              <a:solidFill>
                <a:srgbClr val="DADADA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FAAFC434-511E-4C9A-BE91-368FFC7A4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14" y="1134160"/>
            <a:ext cx="6480880" cy="444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98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1D20CD-F9AC-4305-BC72-AF1D4BD72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3" y="4778496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 err="1">
                <a:solidFill>
                  <a:srgbClr val="FF0000"/>
                </a:solidFill>
              </a:rPr>
              <a:t>F</a:t>
            </a:r>
            <a:r>
              <a:rPr lang="en-US" sz="3400" dirty="0" err="1"/>
              <a:t>ájl</a:t>
            </a:r>
            <a:r>
              <a:rPr lang="en-US" sz="3400" dirty="0"/>
              <a:t> </a:t>
            </a:r>
            <a:r>
              <a:rPr lang="en-US" sz="3400" dirty="0" err="1">
                <a:solidFill>
                  <a:srgbClr val="FF0000"/>
                </a:solidFill>
              </a:rPr>
              <a:t>b</a:t>
            </a:r>
            <a:r>
              <a:rPr lang="en-US" sz="3400" dirty="0" err="1"/>
              <a:t>e</a:t>
            </a:r>
            <a:r>
              <a:rPr lang="en-US" sz="3400" dirty="0" err="1">
                <a:solidFill>
                  <a:srgbClr val="FF0000"/>
                </a:solidFill>
              </a:rPr>
              <a:t>o</a:t>
            </a:r>
            <a:r>
              <a:rPr lang="en-US" sz="3400" dirty="0" err="1"/>
              <a:t>lvasása</a:t>
            </a:r>
            <a:r>
              <a:rPr lang="en-US" sz="3400" dirty="0"/>
              <a:t> – </a:t>
            </a:r>
            <a:r>
              <a:rPr lang="hu-HU" sz="3400" dirty="0">
                <a:solidFill>
                  <a:srgbClr val="FF0000"/>
                </a:solidFill>
              </a:rPr>
              <a:t>r</a:t>
            </a:r>
            <a:r>
              <a:rPr lang="hu-HU" sz="3400" dirty="0">
                <a:solidFill>
                  <a:schemeClr val="tx1"/>
                </a:solidFill>
              </a:rPr>
              <a:t>osszul</a:t>
            </a:r>
            <a:r>
              <a:rPr lang="hu-HU" sz="3400" dirty="0">
                <a:solidFill>
                  <a:srgbClr val="FF0000"/>
                </a:solidFill>
              </a:rPr>
              <a:t> b</a:t>
            </a:r>
            <a:r>
              <a:rPr lang="hu-HU" sz="3400" dirty="0">
                <a:solidFill>
                  <a:schemeClr val="tx1"/>
                </a:solidFill>
              </a:rPr>
              <a:t>e</a:t>
            </a:r>
            <a:r>
              <a:rPr lang="hu-HU" sz="3400" dirty="0">
                <a:solidFill>
                  <a:srgbClr val="FF0000"/>
                </a:solidFill>
              </a:rPr>
              <a:t>í</a:t>
            </a:r>
            <a:r>
              <a:rPr lang="hu-HU" sz="3400" dirty="0">
                <a:solidFill>
                  <a:schemeClr val="tx1"/>
                </a:solidFill>
              </a:rPr>
              <a:t>rt</a:t>
            </a:r>
            <a:r>
              <a:rPr lang="hu-HU" sz="3400" dirty="0">
                <a:solidFill>
                  <a:srgbClr val="FF0000"/>
                </a:solidFill>
              </a:rPr>
              <a:t> f</a:t>
            </a:r>
            <a:r>
              <a:rPr lang="hu-HU" sz="3400" dirty="0">
                <a:solidFill>
                  <a:schemeClr val="tx1"/>
                </a:solidFill>
              </a:rPr>
              <a:t>ájl</a:t>
            </a:r>
            <a:r>
              <a:rPr lang="hu-HU" sz="3400" dirty="0">
                <a:solidFill>
                  <a:srgbClr val="FF0000"/>
                </a:solidFill>
              </a:rPr>
              <a:t>n</a:t>
            </a:r>
            <a:r>
              <a:rPr lang="hu-HU" sz="3400" dirty="0">
                <a:solidFill>
                  <a:schemeClr val="tx1"/>
                </a:solidFill>
              </a:rPr>
              <a:t>év</a:t>
            </a:r>
            <a:endParaRPr lang="en-US" sz="3400" dirty="0">
              <a:solidFill>
                <a:schemeClr val="tx1"/>
              </a:solidFill>
            </a:endParaRPr>
          </a:p>
        </p:txBody>
      </p:sp>
      <p:pic>
        <p:nvPicPr>
          <p:cNvPr id="16" name="Kép 15" descr="A képen szöveg látható&#10;&#10;Automatikusan generált leírás">
            <a:extLst>
              <a:ext uri="{FF2B5EF4-FFF2-40B4-BE49-F238E27FC236}">
                <a16:creationId xmlns:a16="http://schemas.microsoft.com/office/drawing/2014/main" id="{3389C983-99E1-48AE-8D61-377E08ACC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299" y="373473"/>
            <a:ext cx="5253402" cy="41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7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93A026-6E45-4518-81CD-C4DF54A6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2060" y="2943775"/>
            <a:ext cx="10353762" cy="970450"/>
          </a:xfrm>
        </p:spPr>
        <p:txBody>
          <a:bodyPr>
            <a:no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F</a:t>
            </a:r>
            <a:r>
              <a:rPr lang="hu-HU" dirty="0"/>
              <a:t>ájl</a:t>
            </a:r>
            <a:r>
              <a:rPr lang="hu-HU" dirty="0">
                <a:solidFill>
                  <a:srgbClr val="FF0000"/>
                </a:solidFill>
              </a:rPr>
              <a:t>b</a:t>
            </a:r>
            <a:r>
              <a:rPr lang="hu-HU" dirty="0"/>
              <a:t>e</a:t>
            </a:r>
            <a:r>
              <a:rPr lang="hu-HU" dirty="0">
                <a:solidFill>
                  <a:srgbClr val="FF0000"/>
                </a:solidFill>
              </a:rPr>
              <a:t>o</a:t>
            </a:r>
            <a:r>
              <a:rPr lang="hu-HU" dirty="0"/>
              <a:t>lvasó </a:t>
            </a:r>
            <a:r>
              <a:rPr lang="hu-HU" dirty="0">
                <a:solidFill>
                  <a:srgbClr val="FF0000"/>
                </a:solidFill>
              </a:rPr>
              <a:t>pr</a:t>
            </a:r>
            <a:r>
              <a:rPr lang="hu-HU" dirty="0"/>
              <a:t>ogram </a:t>
            </a:r>
            <a:br>
              <a:rPr lang="hu-HU" dirty="0"/>
            </a:br>
            <a:r>
              <a:rPr lang="hu-HU" dirty="0">
                <a:solidFill>
                  <a:srgbClr val="FF0000"/>
                </a:solidFill>
              </a:rPr>
              <a:t>t</a:t>
            </a:r>
            <a:r>
              <a:rPr lang="hu-HU" dirty="0"/>
              <a:t>eljes </a:t>
            </a:r>
            <a:r>
              <a:rPr lang="hu-HU" dirty="0">
                <a:solidFill>
                  <a:srgbClr val="FF0000"/>
                </a:solidFill>
              </a:rPr>
              <a:t>f</a:t>
            </a:r>
            <a:r>
              <a:rPr lang="hu-HU" dirty="0"/>
              <a:t>orrás</a:t>
            </a:r>
            <a:r>
              <a:rPr lang="hu-HU" dirty="0">
                <a:solidFill>
                  <a:srgbClr val="FF0000"/>
                </a:solidFill>
              </a:rPr>
              <a:t>k</a:t>
            </a:r>
            <a:r>
              <a:rPr lang="hu-HU" dirty="0"/>
              <a:t>ódja</a:t>
            </a:r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F94404D3-B12D-430A-B09E-E7B7D5681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31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16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F59F09-4AEF-47AF-B73C-F0A2DAD45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hu-HU" sz="7200" dirty="0" err="1">
                <a:solidFill>
                  <a:srgbClr val="FF0000"/>
                </a:solidFill>
              </a:rPr>
              <a:t>Tr</a:t>
            </a:r>
            <a:r>
              <a:rPr lang="hu-HU" sz="7200" dirty="0" err="1">
                <a:solidFill>
                  <a:schemeClr val="tx1"/>
                </a:solidFill>
              </a:rPr>
              <a:t>ello</a:t>
            </a:r>
            <a:endParaRPr lang="en-US" sz="7200" dirty="0">
              <a:solidFill>
                <a:schemeClr val="tx1"/>
              </a:solidFill>
            </a:endParaRPr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C0794CB7-CB85-4B60-BA60-05F0AA918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8" y="1737875"/>
            <a:ext cx="10912112" cy="21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04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879252-7F7C-4AA5-848D-580767CA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627" y="4932372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FF0000"/>
                </a:solidFill>
              </a:rPr>
              <a:t>F</a:t>
            </a:r>
            <a:r>
              <a:rPr lang="en-US" sz="4800" dirty="0" err="1"/>
              <a:t>estmény</a:t>
            </a:r>
            <a:r>
              <a:rPr lang="en-US" sz="4800" dirty="0"/>
              <a:t> </a:t>
            </a:r>
            <a:r>
              <a:rPr lang="en-US" sz="4800" dirty="0">
                <a:solidFill>
                  <a:srgbClr val="FF0000"/>
                </a:solidFill>
              </a:rPr>
              <a:t>cl</a:t>
            </a:r>
            <a:r>
              <a:rPr lang="en-US" sz="4800" dirty="0"/>
              <a:t>ass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6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E4809FA1-540D-4302-9FC3-F08D6CD91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4843537"/>
            <a:ext cx="3053771" cy="1630991"/>
          </a:xfrm>
          <a:prstGeom prst="rect">
            <a:avLst/>
          </a:prstGeom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00D05F3D-1B3F-4620-82BF-DC953CEB71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67" y="1198967"/>
            <a:ext cx="10193285" cy="24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82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8CD7CC-3D54-4A63-B397-D4CC0E28A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FF0000"/>
                </a:solidFill>
              </a:rPr>
              <a:t>F</a:t>
            </a:r>
            <a:r>
              <a:rPr lang="en-US" sz="4800" dirty="0" err="1"/>
              <a:t>ájl</a:t>
            </a:r>
            <a:r>
              <a:rPr lang="en-US" sz="4800" dirty="0"/>
              <a:t> </a:t>
            </a:r>
            <a:r>
              <a:rPr lang="en-US" sz="4800" dirty="0" err="1">
                <a:solidFill>
                  <a:srgbClr val="FF0000"/>
                </a:solidFill>
              </a:rPr>
              <a:t>a</a:t>
            </a:r>
            <a:r>
              <a:rPr lang="en-US" sz="4800" dirty="0" err="1"/>
              <a:t>datainak</a:t>
            </a:r>
            <a:r>
              <a:rPr lang="en-US" sz="4800" dirty="0"/>
              <a:t> </a:t>
            </a:r>
            <a:r>
              <a:rPr lang="en-US" sz="4800" dirty="0">
                <a:solidFill>
                  <a:srgbClr val="FF0000"/>
                </a:solidFill>
              </a:rPr>
              <a:t>a</a:t>
            </a:r>
            <a:r>
              <a:rPr lang="en-US" sz="4800" dirty="0"/>
              <a:t> </a:t>
            </a:r>
            <a:r>
              <a:rPr lang="en-US" sz="4800" dirty="0" err="1">
                <a:solidFill>
                  <a:srgbClr val="FF0000"/>
                </a:solidFill>
              </a:rPr>
              <a:t>k</a:t>
            </a:r>
            <a:r>
              <a:rPr lang="en-US" sz="4800" dirty="0" err="1"/>
              <a:t>i</a:t>
            </a:r>
            <a:r>
              <a:rPr lang="en-US" sz="4800" dirty="0" err="1">
                <a:solidFill>
                  <a:srgbClr val="FF0000"/>
                </a:solidFill>
              </a:rPr>
              <a:t>í</a:t>
            </a:r>
            <a:r>
              <a:rPr lang="en-US" sz="4800" dirty="0" err="1"/>
              <a:t>rása</a:t>
            </a:r>
            <a:endParaRPr lang="en-US" sz="4800" dirty="0"/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197F2960-3445-4AA5-B413-B59E16F5E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830" y="643463"/>
            <a:ext cx="7839127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21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921D8B7-A28B-4D71-8327-74C33F00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3" y="4839674"/>
            <a:ext cx="9440034" cy="10883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A</a:t>
            </a:r>
            <a:r>
              <a:rPr lang="hu-HU" sz="4800" dirty="0"/>
              <a:t>z </a:t>
            </a:r>
            <a:r>
              <a:rPr lang="hu-HU" sz="4800" dirty="0">
                <a:solidFill>
                  <a:srgbClr val="FF0000"/>
                </a:solidFill>
              </a:rPr>
              <a:t>a</a:t>
            </a:r>
            <a:r>
              <a:rPr lang="en-US" sz="4800" dirty="0" err="1"/>
              <a:t>dat</a:t>
            </a:r>
            <a:r>
              <a:rPr lang="en-US" sz="4800" dirty="0" err="1">
                <a:solidFill>
                  <a:srgbClr val="FF0000"/>
                </a:solidFill>
              </a:rPr>
              <a:t>k</a:t>
            </a:r>
            <a:r>
              <a:rPr lang="en-US" sz="4800" dirty="0" err="1"/>
              <a:t>i</a:t>
            </a:r>
            <a:r>
              <a:rPr lang="en-US" sz="4800" dirty="0" err="1">
                <a:solidFill>
                  <a:srgbClr val="FF0000"/>
                </a:solidFill>
              </a:rPr>
              <a:t>í</a:t>
            </a:r>
            <a:r>
              <a:rPr lang="en-US" sz="4800" dirty="0" err="1"/>
              <a:t>ró</a:t>
            </a:r>
            <a:r>
              <a:rPr lang="en-US" sz="4800" dirty="0"/>
              <a:t> </a:t>
            </a:r>
            <a:r>
              <a:rPr lang="en-US" sz="4800" dirty="0">
                <a:solidFill>
                  <a:srgbClr val="FF0000"/>
                </a:solidFill>
              </a:rPr>
              <a:t>pr</a:t>
            </a:r>
            <a:r>
              <a:rPr lang="en-US" sz="4800" dirty="0"/>
              <a:t>ogram </a:t>
            </a:r>
            <a:br>
              <a:rPr lang="hu-HU" sz="4800" dirty="0"/>
            </a:br>
            <a:r>
              <a:rPr lang="en-US" sz="4800" dirty="0" err="1">
                <a:solidFill>
                  <a:srgbClr val="FF0000"/>
                </a:solidFill>
              </a:rPr>
              <a:t>f</a:t>
            </a:r>
            <a:r>
              <a:rPr lang="en-US" sz="4800" dirty="0" err="1"/>
              <a:t>orrás</a:t>
            </a:r>
            <a:r>
              <a:rPr lang="en-US" sz="4800" dirty="0" err="1">
                <a:solidFill>
                  <a:srgbClr val="FF0000"/>
                </a:solidFill>
              </a:rPr>
              <a:t>k</a:t>
            </a:r>
            <a:r>
              <a:rPr lang="en-US" sz="4800" dirty="0" err="1"/>
              <a:t>ódja</a:t>
            </a:r>
            <a:endParaRPr lang="en-US" sz="4800" dirty="0"/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0032F65D-3D42-4D79-9BE8-FFC754F66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40" y="643463"/>
            <a:ext cx="9095708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35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CC27094-6CE9-4D86-89A6-30849E96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124" y="2112427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Ú</a:t>
            </a:r>
            <a:r>
              <a:rPr lang="en-US" dirty="0" err="1">
                <a:solidFill>
                  <a:srgbClr val="DADADA"/>
                </a:solidFill>
              </a:rPr>
              <a:t>j</a:t>
            </a:r>
            <a:r>
              <a:rPr lang="en-US" dirty="0">
                <a:solidFill>
                  <a:srgbClr val="DADADA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</a:t>
            </a:r>
            <a:r>
              <a:rPr lang="en-US" dirty="0" err="1">
                <a:solidFill>
                  <a:srgbClr val="DADADA"/>
                </a:solidFill>
              </a:rPr>
              <a:t>estmény</a:t>
            </a:r>
            <a:r>
              <a:rPr lang="en-US" dirty="0">
                <a:solidFill>
                  <a:srgbClr val="DADADA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o</a:t>
            </a:r>
            <a:r>
              <a:rPr lang="en-US" dirty="0" err="1">
                <a:solidFill>
                  <a:srgbClr val="DADADA"/>
                </a:solidFill>
              </a:rPr>
              <a:t>bjektumok</a:t>
            </a:r>
            <a:r>
              <a:rPr lang="en-US" dirty="0">
                <a:solidFill>
                  <a:srgbClr val="DADADA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f</a:t>
            </a:r>
            <a:r>
              <a:rPr lang="en-US" dirty="0" err="1">
                <a:solidFill>
                  <a:srgbClr val="DADADA"/>
                </a:solidFill>
              </a:rPr>
              <a:t>el</a:t>
            </a:r>
            <a:r>
              <a:rPr lang="en-US" dirty="0" err="1">
                <a:solidFill>
                  <a:srgbClr val="FF0000"/>
                </a:solidFill>
              </a:rPr>
              <a:t>v</a:t>
            </a:r>
            <a:r>
              <a:rPr lang="en-US" dirty="0" err="1">
                <a:solidFill>
                  <a:srgbClr val="DADADA"/>
                </a:solidFill>
              </a:rPr>
              <a:t>itele</a:t>
            </a:r>
            <a:r>
              <a:rPr lang="en-US" dirty="0">
                <a:solidFill>
                  <a:srgbClr val="DADADA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és</a:t>
            </a:r>
            <a:r>
              <a:rPr lang="en-US" dirty="0">
                <a:solidFill>
                  <a:srgbClr val="DADADA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</a:t>
            </a:r>
            <a:r>
              <a:rPr lang="en-US" dirty="0" err="1">
                <a:solidFill>
                  <a:srgbClr val="DADADA"/>
                </a:solidFill>
              </a:rPr>
              <a:t>entése</a:t>
            </a:r>
            <a:endParaRPr lang="en-US" dirty="0">
              <a:solidFill>
                <a:srgbClr val="DADADA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6B43F05F-39D5-4443-9361-A1ECA059C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03" y="965196"/>
            <a:ext cx="5106645" cy="478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5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83FC3E-14F9-465E-B1F9-4E38D6955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77814"/>
            <a:ext cx="9440034" cy="1017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H</a:t>
            </a:r>
            <a:r>
              <a:rPr lang="en-US" sz="4800" dirty="0"/>
              <a:t>a </a:t>
            </a:r>
            <a:r>
              <a:rPr lang="en-US" sz="4800" dirty="0" err="1">
                <a:solidFill>
                  <a:srgbClr val="FF0000"/>
                </a:solidFill>
              </a:rPr>
              <a:t>m</a:t>
            </a:r>
            <a:r>
              <a:rPr lang="en-US" sz="4800" dirty="0" err="1"/>
              <a:t>égsem</a:t>
            </a:r>
            <a:r>
              <a:rPr lang="en-US" sz="4800" dirty="0"/>
              <a:t> </a:t>
            </a:r>
            <a:r>
              <a:rPr lang="en-US" sz="4800" dirty="0" err="1">
                <a:solidFill>
                  <a:srgbClr val="FF0000"/>
                </a:solidFill>
              </a:rPr>
              <a:t>sz</a:t>
            </a:r>
            <a:r>
              <a:rPr lang="en-US" sz="4800" dirty="0" err="1"/>
              <a:t>eretnénk</a:t>
            </a:r>
            <a:r>
              <a:rPr lang="en-US" sz="4800" dirty="0"/>
              <a:t> </a:t>
            </a:r>
            <a:r>
              <a:rPr lang="en-US" sz="4800" dirty="0" err="1">
                <a:solidFill>
                  <a:srgbClr val="FF0000"/>
                </a:solidFill>
              </a:rPr>
              <a:t>f</a:t>
            </a:r>
            <a:r>
              <a:rPr lang="en-US" sz="4800" dirty="0" err="1"/>
              <a:t>el</a:t>
            </a:r>
            <a:r>
              <a:rPr lang="en-US" sz="4800" dirty="0" err="1">
                <a:solidFill>
                  <a:srgbClr val="FF0000"/>
                </a:solidFill>
              </a:rPr>
              <a:t>t</a:t>
            </a:r>
            <a:r>
              <a:rPr lang="en-US" sz="4800" dirty="0" err="1"/>
              <a:t>ölteni</a:t>
            </a:r>
            <a:endParaRPr lang="en-US" sz="48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B00D434-20EC-488E-A8DE-CBE291907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06" y="1353573"/>
            <a:ext cx="9149952" cy="220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86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D322F5-A4FB-4E05-982F-84F804947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77814"/>
            <a:ext cx="9440034" cy="1017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>
                <a:solidFill>
                  <a:srgbClr val="FF0000"/>
                </a:solidFill>
              </a:rPr>
              <a:t>A</a:t>
            </a:r>
            <a:r>
              <a:rPr lang="en-US" sz="3700" dirty="0"/>
              <a:t> </a:t>
            </a:r>
            <a:r>
              <a:rPr lang="en-US" sz="3700" dirty="0" err="1">
                <a:solidFill>
                  <a:srgbClr val="FF0000"/>
                </a:solidFill>
              </a:rPr>
              <a:t>m</a:t>
            </a:r>
            <a:r>
              <a:rPr lang="en-US" sz="3700" dirty="0" err="1"/>
              <a:t>eg</a:t>
            </a:r>
            <a:r>
              <a:rPr lang="en-US" sz="3700" dirty="0" err="1">
                <a:solidFill>
                  <a:srgbClr val="FF0000"/>
                </a:solidFill>
              </a:rPr>
              <a:t>h</a:t>
            </a:r>
            <a:r>
              <a:rPr lang="en-US" sz="3700" dirty="0" err="1"/>
              <a:t>ívott</a:t>
            </a:r>
            <a:r>
              <a:rPr lang="en-US" sz="3700" dirty="0"/>
              <a:t> </a:t>
            </a:r>
            <a:r>
              <a:rPr lang="en-US" sz="3700" dirty="0" err="1">
                <a:solidFill>
                  <a:srgbClr val="FF0000"/>
                </a:solidFill>
              </a:rPr>
              <a:t>l</a:t>
            </a:r>
            <a:r>
              <a:rPr lang="en-US" sz="3700" dirty="0" err="1"/>
              <a:t>ista</a:t>
            </a:r>
            <a:r>
              <a:rPr lang="en-US" sz="3700" dirty="0"/>
              <a:t> </a:t>
            </a:r>
            <a:r>
              <a:rPr lang="en-US" sz="3700" dirty="0" err="1">
                <a:solidFill>
                  <a:srgbClr val="FF0000"/>
                </a:solidFill>
              </a:rPr>
              <a:t>fr</a:t>
            </a:r>
            <a:r>
              <a:rPr lang="en-US" sz="3700" dirty="0" err="1"/>
              <a:t>issítő</a:t>
            </a:r>
            <a:r>
              <a:rPr lang="en-US" sz="3700" dirty="0"/>
              <a:t> </a:t>
            </a:r>
            <a:r>
              <a:rPr lang="en-US" sz="3700" dirty="0" err="1">
                <a:solidFill>
                  <a:srgbClr val="FF0000"/>
                </a:solidFill>
              </a:rPr>
              <a:t>m</a:t>
            </a:r>
            <a:r>
              <a:rPr lang="en-US" sz="3700" dirty="0" err="1"/>
              <a:t>etódus</a:t>
            </a:r>
            <a:r>
              <a:rPr lang="en-US" sz="3700" dirty="0"/>
              <a:t> </a:t>
            </a:r>
            <a:r>
              <a:rPr lang="en-US" sz="3700" dirty="0" err="1">
                <a:solidFill>
                  <a:srgbClr val="FF0000"/>
                </a:solidFill>
              </a:rPr>
              <a:t>f</a:t>
            </a:r>
            <a:r>
              <a:rPr lang="en-US" sz="3700" dirty="0" err="1"/>
              <a:t>orrás</a:t>
            </a:r>
            <a:r>
              <a:rPr lang="en-US" sz="3700" dirty="0" err="1">
                <a:solidFill>
                  <a:srgbClr val="FF0000"/>
                </a:solidFill>
              </a:rPr>
              <a:t>k</a:t>
            </a:r>
            <a:r>
              <a:rPr lang="en-US" sz="3700" dirty="0" err="1"/>
              <a:t>ódja</a:t>
            </a:r>
            <a:endParaRPr lang="en-US" sz="3700" dirty="0"/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6F2CD95F-8CA6-470D-9975-CD12A606C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153" y="1064806"/>
            <a:ext cx="7701258" cy="278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69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70C6B2-1D1A-4720-8A8A-08341CC12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54" y="2639878"/>
            <a:ext cx="10353762" cy="970450"/>
          </a:xfrm>
        </p:spPr>
        <p:txBody>
          <a:bodyPr>
            <a:no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A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f</a:t>
            </a:r>
            <a:r>
              <a:rPr lang="hu-HU" dirty="0"/>
              <a:t>el</a:t>
            </a:r>
            <a:r>
              <a:rPr lang="hu-HU" dirty="0">
                <a:solidFill>
                  <a:srgbClr val="FF0000"/>
                </a:solidFill>
              </a:rPr>
              <a:t>v</a:t>
            </a:r>
            <a:r>
              <a:rPr lang="hu-HU" dirty="0"/>
              <a:t>itel </a:t>
            </a:r>
            <a:r>
              <a:rPr lang="hu-HU" dirty="0">
                <a:solidFill>
                  <a:srgbClr val="FF0000"/>
                </a:solidFill>
              </a:rPr>
              <a:t>és </a:t>
            </a:r>
            <a:br>
              <a:rPr lang="hu-HU" dirty="0"/>
            </a:br>
            <a:r>
              <a:rPr lang="hu-HU" dirty="0">
                <a:solidFill>
                  <a:srgbClr val="FF0000"/>
                </a:solidFill>
              </a:rPr>
              <a:t>m</a:t>
            </a:r>
            <a:r>
              <a:rPr lang="hu-HU" dirty="0"/>
              <a:t>entés </a:t>
            </a:r>
            <a:r>
              <a:rPr lang="hu-HU" dirty="0">
                <a:solidFill>
                  <a:srgbClr val="FF0000"/>
                </a:solidFill>
              </a:rPr>
              <a:t>f</a:t>
            </a:r>
            <a:r>
              <a:rPr lang="hu-HU" dirty="0"/>
              <a:t>orrás</a:t>
            </a:r>
            <a:r>
              <a:rPr lang="hu-HU" dirty="0">
                <a:solidFill>
                  <a:srgbClr val="FF0000"/>
                </a:solidFill>
              </a:rPr>
              <a:t>k</a:t>
            </a:r>
            <a:r>
              <a:rPr lang="hu-HU" dirty="0"/>
              <a:t>ódja</a:t>
            </a:r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8D08C9D6-7498-4FF9-A8EB-1E5CF3CC9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26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53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101CD60-D465-4A3E-BDB5-1073856E3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124" y="1724613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F</a:t>
            </a:r>
            <a:r>
              <a:rPr lang="en-US" dirty="0" err="1">
                <a:solidFill>
                  <a:srgbClr val="DADADA"/>
                </a:solidFill>
              </a:rPr>
              <a:t>estmény</a:t>
            </a:r>
            <a:r>
              <a:rPr lang="en-US" dirty="0">
                <a:solidFill>
                  <a:srgbClr val="DADADA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</a:t>
            </a:r>
            <a:r>
              <a:rPr lang="en-US" dirty="0" err="1">
                <a:solidFill>
                  <a:srgbClr val="DADADA"/>
                </a:solidFill>
              </a:rPr>
              <a:t>eresése</a:t>
            </a:r>
            <a:r>
              <a:rPr lang="en-US" dirty="0">
                <a:solidFill>
                  <a:srgbClr val="DADADA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</a:t>
            </a:r>
            <a:r>
              <a:rPr lang="en-US" dirty="0" err="1">
                <a:solidFill>
                  <a:srgbClr val="DADADA"/>
                </a:solidFill>
              </a:rPr>
              <a:t>ím</a:t>
            </a:r>
            <a:r>
              <a:rPr lang="en-US" dirty="0">
                <a:solidFill>
                  <a:srgbClr val="DADADA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</a:t>
            </a:r>
            <a:r>
              <a:rPr lang="en-US" dirty="0" err="1">
                <a:solidFill>
                  <a:srgbClr val="DADADA"/>
                </a:solidFill>
              </a:rPr>
              <a:t>lapján</a:t>
            </a:r>
            <a:endParaRPr lang="en-US" dirty="0">
              <a:solidFill>
                <a:srgbClr val="DADADA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CCC064EB-80C1-4D85-893E-04E4484DD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12" y="1438360"/>
            <a:ext cx="5184985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61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29F3A2-9022-40A7-8920-2D8E7678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332" y="2943775"/>
            <a:ext cx="10353762" cy="970450"/>
          </a:xfrm>
        </p:spPr>
        <p:txBody>
          <a:bodyPr>
            <a:no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A c</a:t>
            </a:r>
            <a:r>
              <a:rPr lang="hu-HU" dirty="0"/>
              <a:t>ím</a:t>
            </a:r>
            <a:r>
              <a:rPr lang="hu-HU" dirty="0">
                <a:solidFill>
                  <a:srgbClr val="FF0000"/>
                </a:solidFill>
              </a:rPr>
              <a:t>k</a:t>
            </a:r>
            <a:r>
              <a:rPr lang="hu-HU" dirty="0"/>
              <a:t>ereső </a:t>
            </a:r>
            <a:br>
              <a:rPr lang="hu-HU" dirty="0"/>
            </a:br>
            <a:r>
              <a:rPr lang="hu-HU" dirty="0">
                <a:solidFill>
                  <a:srgbClr val="FF0000"/>
                </a:solidFill>
              </a:rPr>
              <a:t>f</a:t>
            </a:r>
            <a:r>
              <a:rPr lang="hu-HU" dirty="0"/>
              <a:t>orrás</a:t>
            </a:r>
            <a:r>
              <a:rPr lang="hu-HU" dirty="0">
                <a:solidFill>
                  <a:srgbClr val="FF0000"/>
                </a:solidFill>
              </a:rPr>
              <a:t>k</a:t>
            </a:r>
            <a:r>
              <a:rPr lang="hu-HU" dirty="0"/>
              <a:t>ódja</a:t>
            </a:r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97F805A0-3DF3-4BBA-9499-124947F46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88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97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101CD60-D465-4A3E-BDB5-1073856E3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124" y="1833101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F</a:t>
            </a:r>
            <a:r>
              <a:rPr lang="en-US" dirty="0" err="1">
                <a:solidFill>
                  <a:srgbClr val="DADADA"/>
                </a:solidFill>
              </a:rPr>
              <a:t>estmény</a:t>
            </a:r>
            <a:r>
              <a:rPr lang="en-US" dirty="0">
                <a:solidFill>
                  <a:srgbClr val="DADADA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</a:t>
            </a:r>
            <a:r>
              <a:rPr lang="en-US" dirty="0" err="1">
                <a:solidFill>
                  <a:srgbClr val="DADADA"/>
                </a:solidFill>
              </a:rPr>
              <a:t>eresése</a:t>
            </a:r>
            <a:r>
              <a:rPr lang="en-US" dirty="0">
                <a:solidFill>
                  <a:srgbClr val="DADADA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</a:t>
            </a:r>
            <a:r>
              <a:rPr lang="en-US" dirty="0" err="1">
                <a:solidFill>
                  <a:srgbClr val="DADADA"/>
                </a:solidFill>
              </a:rPr>
              <a:t>ílus</a:t>
            </a:r>
            <a:r>
              <a:rPr lang="en-US" dirty="0">
                <a:solidFill>
                  <a:srgbClr val="DADADA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</a:t>
            </a:r>
            <a:r>
              <a:rPr lang="en-US" dirty="0" err="1">
                <a:solidFill>
                  <a:srgbClr val="DADADA"/>
                </a:solidFill>
              </a:rPr>
              <a:t>lapján</a:t>
            </a:r>
            <a:endParaRPr lang="en-US" dirty="0">
              <a:solidFill>
                <a:srgbClr val="DADADA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317261C3-C4B9-4775-A0CF-4F8A59D76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69" y="965196"/>
            <a:ext cx="5023471" cy="478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89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152BA4-8A57-4289-99E6-2EA61BD8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sz="5400" dirty="0">
                <a:solidFill>
                  <a:srgbClr val="FF0000"/>
                </a:solidFill>
              </a:rPr>
              <a:t>K</a:t>
            </a:r>
            <a:r>
              <a:rPr lang="hu-HU" sz="5400" dirty="0">
                <a:solidFill>
                  <a:schemeClr val="tx1"/>
                </a:solidFill>
              </a:rPr>
              <a:t>ezdeti</a:t>
            </a:r>
            <a:r>
              <a:rPr lang="hu-HU" sz="5400" dirty="0">
                <a:solidFill>
                  <a:srgbClr val="FF0000"/>
                </a:solidFill>
              </a:rPr>
              <a:t> k</a:t>
            </a:r>
            <a:r>
              <a:rPr lang="hu-HU" sz="5400" dirty="0">
                <a:solidFill>
                  <a:schemeClr val="tx1"/>
                </a:solidFill>
              </a:rPr>
              <a:t>i</a:t>
            </a:r>
            <a:r>
              <a:rPr lang="hu-HU" sz="5400" dirty="0">
                <a:solidFill>
                  <a:srgbClr val="FF0000"/>
                </a:solidFill>
              </a:rPr>
              <a:t>a</a:t>
            </a:r>
            <a:r>
              <a:rPr lang="hu-HU" sz="5400" dirty="0">
                <a:solidFill>
                  <a:schemeClr val="tx1"/>
                </a:solidFill>
              </a:rPr>
              <a:t>lakítás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67056899-EC08-42CD-B841-EEE253714F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8" r="-1" b="18889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99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29F3A2-9022-40A7-8920-2D8E7678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332" y="2943775"/>
            <a:ext cx="10353762" cy="970450"/>
          </a:xfrm>
        </p:spPr>
        <p:txBody>
          <a:bodyPr>
            <a:no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A st</a:t>
            </a:r>
            <a:r>
              <a:rPr lang="hu-HU" dirty="0">
                <a:solidFill>
                  <a:schemeClr val="tx1"/>
                </a:solidFill>
              </a:rPr>
              <a:t>ílus</a:t>
            </a:r>
            <a:r>
              <a:rPr lang="hu-HU" dirty="0">
                <a:solidFill>
                  <a:srgbClr val="FF0000"/>
                </a:solidFill>
              </a:rPr>
              <a:t>k</a:t>
            </a:r>
            <a:r>
              <a:rPr lang="hu-HU" dirty="0"/>
              <a:t>ereső </a:t>
            </a:r>
            <a:br>
              <a:rPr lang="hu-HU" dirty="0"/>
            </a:br>
            <a:r>
              <a:rPr lang="hu-HU" dirty="0">
                <a:solidFill>
                  <a:srgbClr val="FF0000"/>
                </a:solidFill>
              </a:rPr>
              <a:t>f</a:t>
            </a:r>
            <a:r>
              <a:rPr lang="hu-HU" dirty="0"/>
              <a:t>orrás</a:t>
            </a:r>
            <a:r>
              <a:rPr lang="hu-HU" dirty="0">
                <a:solidFill>
                  <a:srgbClr val="FF0000"/>
                </a:solidFill>
              </a:rPr>
              <a:t>k</a:t>
            </a:r>
            <a:r>
              <a:rPr lang="hu-HU" dirty="0"/>
              <a:t>ódja</a:t>
            </a: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2E166EC0-0244-455D-9FF5-2B0DF1AD4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55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6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8EEC91-1C6B-4FCE-A4B7-00D534512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rgbClr val="FF0000"/>
                </a:solidFill>
              </a:rPr>
              <a:t>St</a:t>
            </a:r>
            <a:r>
              <a:rPr lang="en-US" sz="4800" dirty="0" err="1"/>
              <a:t>atisztikai</a:t>
            </a:r>
            <a:r>
              <a:rPr lang="en-US" sz="4800" dirty="0"/>
              <a:t> </a:t>
            </a:r>
            <a:r>
              <a:rPr lang="en-US" sz="4800" dirty="0" err="1">
                <a:solidFill>
                  <a:srgbClr val="FF0000"/>
                </a:solidFill>
              </a:rPr>
              <a:t>a</a:t>
            </a:r>
            <a:r>
              <a:rPr lang="en-US" sz="4800" dirty="0" err="1"/>
              <a:t>datok</a:t>
            </a:r>
            <a:r>
              <a:rPr lang="en-US" sz="4800" dirty="0"/>
              <a:t> </a:t>
            </a:r>
            <a:r>
              <a:rPr lang="en-US" sz="4800" dirty="0" err="1">
                <a:solidFill>
                  <a:srgbClr val="FF0000"/>
                </a:solidFill>
              </a:rPr>
              <a:t>sz</a:t>
            </a:r>
            <a:r>
              <a:rPr lang="en-US" sz="4800" dirty="0" err="1"/>
              <a:t>ámítása</a:t>
            </a:r>
            <a:endParaRPr lang="en-US" sz="4800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220275B-BFB0-4E87-A83A-2AEC163E6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693" y="5494872"/>
            <a:ext cx="9440034" cy="6216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Á</a:t>
            </a:r>
            <a:r>
              <a:rPr lang="en-US" dirty="0" err="1"/>
              <a:t>tlag</a:t>
            </a:r>
            <a:r>
              <a:rPr lang="en-US" dirty="0"/>
              <a:t> | </a:t>
            </a:r>
            <a:r>
              <a:rPr lang="en-US" dirty="0">
                <a:solidFill>
                  <a:srgbClr val="FF0000"/>
                </a:solidFill>
              </a:rPr>
              <a:t>Min</a:t>
            </a:r>
            <a:r>
              <a:rPr lang="en-US" dirty="0"/>
              <a:t>imum </a:t>
            </a:r>
            <a:r>
              <a:rPr lang="en-US" dirty="0" err="1">
                <a:solidFill>
                  <a:srgbClr val="FF0000"/>
                </a:solidFill>
              </a:rPr>
              <a:t>é</a:t>
            </a:r>
            <a:r>
              <a:rPr lang="en-US" dirty="0" err="1"/>
              <a:t>rték</a:t>
            </a:r>
            <a:r>
              <a:rPr lang="en-US" dirty="0"/>
              <a:t> | </a:t>
            </a:r>
            <a:r>
              <a:rPr lang="en-US" dirty="0">
                <a:solidFill>
                  <a:srgbClr val="FF0000"/>
                </a:solidFill>
              </a:rPr>
              <a:t>Max</a:t>
            </a:r>
            <a:r>
              <a:rPr lang="en-US" dirty="0"/>
              <a:t>imum </a:t>
            </a:r>
            <a:r>
              <a:rPr lang="en-US" dirty="0" err="1">
                <a:solidFill>
                  <a:srgbClr val="FF0000"/>
                </a:solidFill>
              </a:rPr>
              <a:t>é</a:t>
            </a:r>
            <a:r>
              <a:rPr lang="en-US" dirty="0" err="1"/>
              <a:t>rték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460DFBE-2C02-4D66-BB0B-12DF08BB6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182" y="469401"/>
            <a:ext cx="5647636" cy="388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15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5BA0A5-5A5F-4432-A2C0-F97F9C8DB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434263"/>
            <a:ext cx="10353762" cy="970450"/>
          </a:xfrm>
        </p:spPr>
        <p:txBody>
          <a:bodyPr/>
          <a:lstStyle/>
          <a:p>
            <a:r>
              <a:rPr lang="hu-HU" dirty="0">
                <a:solidFill>
                  <a:srgbClr val="FF0000"/>
                </a:solidFill>
              </a:rPr>
              <a:t>A st</a:t>
            </a:r>
            <a:r>
              <a:rPr lang="hu-HU" dirty="0"/>
              <a:t>atisztika </a:t>
            </a:r>
            <a:r>
              <a:rPr lang="hu-HU" dirty="0" err="1">
                <a:solidFill>
                  <a:srgbClr val="FF0000"/>
                </a:solidFill>
              </a:rPr>
              <a:t>cl</a:t>
            </a:r>
            <a:r>
              <a:rPr lang="hu-HU" dirty="0" err="1"/>
              <a:t>ass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f</a:t>
            </a:r>
            <a:r>
              <a:rPr lang="hu-HU" dirty="0"/>
              <a:t>orrás</a:t>
            </a:r>
            <a:r>
              <a:rPr lang="hu-HU" dirty="0">
                <a:solidFill>
                  <a:srgbClr val="FF0000"/>
                </a:solidFill>
              </a:rPr>
              <a:t>k</a:t>
            </a:r>
            <a:r>
              <a:rPr lang="hu-HU" dirty="0"/>
              <a:t>ódja</a:t>
            </a:r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223097BD-4164-4FF2-9BCC-1FE2F7A56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357" y="453287"/>
            <a:ext cx="8727286" cy="451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93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DDEA35-58F7-43B0-BE6D-D533CBD56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173706"/>
            <a:ext cx="10353762" cy="970450"/>
          </a:xfrm>
        </p:spPr>
        <p:txBody>
          <a:bodyPr>
            <a:noAutofit/>
          </a:bodyPr>
          <a:lstStyle/>
          <a:p>
            <a:r>
              <a:rPr lang="hu-HU" sz="6000" dirty="0">
                <a:solidFill>
                  <a:srgbClr val="FF0000"/>
                </a:solidFill>
              </a:rPr>
              <a:t>K</a:t>
            </a:r>
            <a:r>
              <a:rPr lang="hu-HU" sz="6000" dirty="0"/>
              <a:t>öszönjük </a:t>
            </a:r>
            <a:r>
              <a:rPr lang="hu-HU" sz="6000" dirty="0">
                <a:solidFill>
                  <a:srgbClr val="FF0000"/>
                </a:solidFill>
              </a:rPr>
              <a:t>a f</a:t>
            </a:r>
            <a:r>
              <a:rPr lang="hu-HU" sz="6000" dirty="0"/>
              <a:t>igyelmet!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4A8A1306-49F9-4200-9890-9D6539B66155}"/>
              </a:ext>
            </a:extLst>
          </p:cNvPr>
          <p:cNvSpPr txBox="1"/>
          <p:nvPr/>
        </p:nvSpPr>
        <p:spPr>
          <a:xfrm>
            <a:off x="560772" y="4672786"/>
            <a:ext cx="1107045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solidFill>
                  <a:srgbClr val="FF0000"/>
                </a:solidFill>
              </a:rPr>
              <a:t>JMTV</a:t>
            </a:r>
            <a:r>
              <a:rPr lang="hu-HU" sz="3600" dirty="0"/>
              <a:t> csapat</a:t>
            </a:r>
          </a:p>
          <a:p>
            <a:pPr algn="ctr"/>
            <a:endParaRPr lang="hu-HU" sz="3600" dirty="0"/>
          </a:p>
          <a:p>
            <a:pPr algn="ctr"/>
            <a:r>
              <a:rPr lang="hu-HU" sz="2800" dirty="0"/>
              <a:t>Popovics </a:t>
            </a:r>
            <a:r>
              <a:rPr lang="hu-HU" sz="2800" dirty="0">
                <a:solidFill>
                  <a:srgbClr val="FF0000"/>
                </a:solidFill>
              </a:rPr>
              <a:t>J</a:t>
            </a:r>
            <a:r>
              <a:rPr lang="hu-HU" sz="2800" dirty="0"/>
              <a:t>ános | Benke </a:t>
            </a:r>
            <a:r>
              <a:rPr lang="hu-HU" sz="2800" dirty="0">
                <a:solidFill>
                  <a:srgbClr val="FF0000"/>
                </a:solidFill>
              </a:rPr>
              <a:t>M</a:t>
            </a:r>
            <a:r>
              <a:rPr lang="hu-HU" sz="2800" dirty="0"/>
              <a:t>ária | Balogh </a:t>
            </a:r>
            <a:r>
              <a:rPr lang="hu-HU" sz="2800" dirty="0">
                <a:solidFill>
                  <a:srgbClr val="FF0000"/>
                </a:solidFill>
              </a:rPr>
              <a:t>T</a:t>
            </a:r>
            <a:r>
              <a:rPr lang="hu-HU" sz="2800" dirty="0"/>
              <a:t>ünde Éva | Buda </a:t>
            </a:r>
            <a:r>
              <a:rPr lang="hu-HU" sz="2800" dirty="0">
                <a:solidFill>
                  <a:srgbClr val="FF0000"/>
                </a:solidFill>
              </a:rPr>
              <a:t>V</a:t>
            </a:r>
            <a:r>
              <a:rPr lang="hu-HU" sz="2800" dirty="0"/>
              <a:t>iktor</a:t>
            </a:r>
          </a:p>
          <a:p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219253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, beltéri, képernyőkép látható&#10;&#10;Automatikusan generált leírás">
            <a:extLst>
              <a:ext uri="{FF2B5EF4-FFF2-40B4-BE49-F238E27FC236}">
                <a16:creationId xmlns:a16="http://schemas.microsoft.com/office/drawing/2014/main" id="{05598562-FA26-4DBA-85F3-CD55BF202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573"/>
            <a:ext cx="12192000" cy="5946853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16F52FE-9483-4212-8FC3-08E698B2C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152" y="4302710"/>
            <a:ext cx="10353762" cy="970450"/>
          </a:xfrm>
        </p:spPr>
        <p:txBody>
          <a:bodyPr/>
          <a:lstStyle/>
          <a:p>
            <a:r>
              <a:rPr lang="hu-HU" dirty="0" err="1">
                <a:solidFill>
                  <a:srgbClr val="FF0000"/>
                </a:solidFill>
              </a:rPr>
              <a:t>Tr</a:t>
            </a:r>
            <a:r>
              <a:rPr lang="hu-HU" dirty="0" err="1"/>
              <a:t>ello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80668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274DCCB7-4DF4-4AD0-A3D4-1D170E295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3090942-1E3A-4A10-B1CC-A936107C8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698" y="4208449"/>
            <a:ext cx="6211956" cy="1526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hu-HU" sz="6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F</a:t>
            </a:r>
            <a:r>
              <a:rPr lang="hu-HU" sz="6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eladat</a:t>
            </a:r>
            <a:r>
              <a:rPr lang="hu-HU" sz="6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k</a:t>
            </a:r>
            <a:r>
              <a:rPr lang="hu-HU" sz="6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i</a:t>
            </a:r>
            <a:r>
              <a:rPr lang="hu-HU" sz="6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o</a:t>
            </a:r>
            <a:r>
              <a:rPr lang="hu-HU" sz="6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sztás</a:t>
            </a:r>
            <a:endParaRPr lang="en-US" sz="6000" kern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Trebuchet MS"/>
            </a:endParaRPr>
          </a:p>
        </p:txBody>
      </p:sp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A2B85940-9F99-4F36-BC8A-F83B0BCB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3467"/>
            <a:ext cx="4060371" cy="2738453"/>
          </a:xfrm>
          <a:custGeom>
            <a:avLst/>
            <a:gdLst>
              <a:gd name="connsiteX0" fmla="*/ 0 w 4060371"/>
              <a:gd name="connsiteY0" fmla="*/ 0 h 2738453"/>
              <a:gd name="connsiteX1" fmla="*/ 3917369 w 4060371"/>
              <a:gd name="connsiteY1" fmla="*/ 0 h 2738453"/>
              <a:gd name="connsiteX2" fmla="*/ 4060371 w 4060371"/>
              <a:gd name="connsiteY2" fmla="*/ 143002 h 2738453"/>
              <a:gd name="connsiteX3" fmla="*/ 4060371 w 4060371"/>
              <a:gd name="connsiteY3" fmla="*/ 2595451 h 2738453"/>
              <a:gd name="connsiteX4" fmla="*/ 3917369 w 4060371"/>
              <a:gd name="connsiteY4" fmla="*/ 2738453 h 2738453"/>
              <a:gd name="connsiteX5" fmla="*/ 0 w 4060371"/>
              <a:gd name="connsiteY5" fmla="*/ 2738453 h 273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0371" h="2738453">
                <a:moveTo>
                  <a:pt x="0" y="0"/>
                </a:moveTo>
                <a:lnTo>
                  <a:pt x="3917369" y="0"/>
                </a:lnTo>
                <a:cubicBezTo>
                  <a:pt x="3996347" y="0"/>
                  <a:pt x="4060371" y="64024"/>
                  <a:pt x="4060371" y="143002"/>
                </a:cubicBezTo>
                <a:lnTo>
                  <a:pt x="4060371" y="2595451"/>
                </a:lnTo>
                <a:cubicBezTo>
                  <a:pt x="4060371" y="2674429"/>
                  <a:pt x="3996347" y="2738453"/>
                  <a:pt x="3917369" y="2738453"/>
                </a:cubicBezTo>
                <a:lnTo>
                  <a:pt x="0" y="273845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18">
            <a:extLst>
              <a:ext uri="{FF2B5EF4-FFF2-40B4-BE49-F238E27FC236}">
                <a16:creationId xmlns:a16="http://schemas.microsoft.com/office/drawing/2014/main" id="{084A567D-6B75-4E74-8348-2932D3327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805685"/>
            <a:ext cx="3894493" cy="2414016"/>
          </a:xfrm>
          <a:custGeom>
            <a:avLst/>
            <a:gdLst>
              <a:gd name="connsiteX0" fmla="*/ 0 w 3894493"/>
              <a:gd name="connsiteY0" fmla="*/ 0 h 2414016"/>
              <a:gd name="connsiteX1" fmla="*/ 3821590 w 3894493"/>
              <a:gd name="connsiteY1" fmla="*/ 0 h 2414016"/>
              <a:gd name="connsiteX2" fmla="*/ 3894493 w 3894493"/>
              <a:gd name="connsiteY2" fmla="*/ 72903 h 2414016"/>
              <a:gd name="connsiteX3" fmla="*/ 3894493 w 3894493"/>
              <a:gd name="connsiteY3" fmla="*/ 2341113 h 2414016"/>
              <a:gd name="connsiteX4" fmla="*/ 3821590 w 3894493"/>
              <a:gd name="connsiteY4" fmla="*/ 2414016 h 2414016"/>
              <a:gd name="connsiteX5" fmla="*/ 0 w 3894493"/>
              <a:gd name="connsiteY5" fmla="*/ 2414016 h 241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4493" h="2414016">
                <a:moveTo>
                  <a:pt x="0" y="0"/>
                </a:moveTo>
                <a:lnTo>
                  <a:pt x="3821590" y="0"/>
                </a:lnTo>
                <a:cubicBezTo>
                  <a:pt x="3861853" y="0"/>
                  <a:pt x="3894493" y="32640"/>
                  <a:pt x="3894493" y="72903"/>
                </a:cubicBezTo>
                <a:lnTo>
                  <a:pt x="3894493" y="2341113"/>
                </a:lnTo>
                <a:cubicBezTo>
                  <a:pt x="3894493" y="2381376"/>
                  <a:pt x="3861853" y="2414016"/>
                  <a:pt x="3821590" y="2414016"/>
                </a:cubicBezTo>
                <a:lnTo>
                  <a:pt x="0" y="24140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7C84CF8C-1C1C-4289-AEAA-5514A1B37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" y="1151873"/>
            <a:ext cx="3893943" cy="1791484"/>
          </a:xfrm>
          <a:prstGeom prst="rect">
            <a:avLst/>
          </a:prstGeom>
        </p:spPr>
      </p:pic>
      <p:sp>
        <p:nvSpPr>
          <p:cNvPr id="32" name="Freeform: Shape 20">
            <a:extLst>
              <a:ext uri="{FF2B5EF4-FFF2-40B4-BE49-F238E27FC236}">
                <a16:creationId xmlns:a16="http://schemas.microsoft.com/office/drawing/2014/main" id="{35B1BBDD-BDA4-4684-BEEC-8E7101BEA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3372" y="0"/>
            <a:ext cx="3712695" cy="3131604"/>
          </a:xfrm>
          <a:custGeom>
            <a:avLst/>
            <a:gdLst>
              <a:gd name="connsiteX0" fmla="*/ 0 w 3712695"/>
              <a:gd name="connsiteY0" fmla="*/ 0 h 3131604"/>
              <a:gd name="connsiteX1" fmla="*/ 3712695 w 3712695"/>
              <a:gd name="connsiteY1" fmla="*/ 0 h 3131604"/>
              <a:gd name="connsiteX2" fmla="*/ 3712695 w 3712695"/>
              <a:gd name="connsiteY2" fmla="*/ 2992145 h 3131604"/>
              <a:gd name="connsiteX3" fmla="*/ 3573236 w 3712695"/>
              <a:gd name="connsiteY3" fmla="*/ 3131604 h 3131604"/>
              <a:gd name="connsiteX4" fmla="*/ 139459 w 3712695"/>
              <a:gd name="connsiteY4" fmla="*/ 3131604 h 3131604"/>
              <a:gd name="connsiteX5" fmla="*/ 0 w 3712695"/>
              <a:gd name="connsiteY5" fmla="*/ 2992145 h 31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95" h="3131604">
                <a:moveTo>
                  <a:pt x="0" y="0"/>
                </a:moveTo>
                <a:lnTo>
                  <a:pt x="3712695" y="0"/>
                </a:lnTo>
                <a:lnTo>
                  <a:pt x="3712695" y="2992145"/>
                </a:lnTo>
                <a:cubicBezTo>
                  <a:pt x="3712695" y="3069166"/>
                  <a:pt x="3650257" y="3131604"/>
                  <a:pt x="3573236" y="3131604"/>
                </a:cubicBezTo>
                <a:lnTo>
                  <a:pt x="139459" y="3131604"/>
                </a:lnTo>
                <a:cubicBezTo>
                  <a:pt x="62438" y="3131604"/>
                  <a:pt x="0" y="3069166"/>
                  <a:pt x="0" y="2992145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22">
            <a:extLst>
              <a:ext uri="{FF2B5EF4-FFF2-40B4-BE49-F238E27FC236}">
                <a16:creationId xmlns:a16="http://schemas.microsoft.com/office/drawing/2014/main" id="{C55D5D7A-01ED-4FFD-A960-36EB191D0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079" y="2"/>
            <a:ext cx="3383280" cy="2943355"/>
          </a:xfrm>
          <a:custGeom>
            <a:avLst/>
            <a:gdLst>
              <a:gd name="connsiteX0" fmla="*/ 0 w 3383280"/>
              <a:gd name="connsiteY0" fmla="*/ 0 h 2943355"/>
              <a:gd name="connsiteX1" fmla="*/ 3383280 w 3383280"/>
              <a:gd name="connsiteY1" fmla="*/ 0 h 2943355"/>
              <a:gd name="connsiteX2" fmla="*/ 3383280 w 3383280"/>
              <a:gd name="connsiteY2" fmla="*/ 2835304 h 2943355"/>
              <a:gd name="connsiteX3" fmla="*/ 3275229 w 3383280"/>
              <a:gd name="connsiteY3" fmla="*/ 2943355 h 2943355"/>
              <a:gd name="connsiteX4" fmla="*/ 108051 w 3383280"/>
              <a:gd name="connsiteY4" fmla="*/ 2943355 h 2943355"/>
              <a:gd name="connsiteX5" fmla="*/ 0 w 3383280"/>
              <a:gd name="connsiteY5" fmla="*/ 2835304 h 294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3280" h="2943355">
                <a:moveTo>
                  <a:pt x="0" y="0"/>
                </a:moveTo>
                <a:lnTo>
                  <a:pt x="3383280" y="0"/>
                </a:lnTo>
                <a:lnTo>
                  <a:pt x="3383280" y="2835304"/>
                </a:lnTo>
                <a:cubicBezTo>
                  <a:pt x="3383280" y="2894979"/>
                  <a:pt x="3334904" y="2943355"/>
                  <a:pt x="3275229" y="2943355"/>
                </a:cubicBezTo>
                <a:lnTo>
                  <a:pt x="108051" y="2943355"/>
                </a:lnTo>
                <a:cubicBezTo>
                  <a:pt x="48376" y="2943355"/>
                  <a:pt x="0" y="2894979"/>
                  <a:pt x="0" y="283530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76B5ABB-7D7F-418A-A5F0-4BAAFBB7A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79" y="335902"/>
            <a:ext cx="3376052" cy="2241049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4420D42-D668-4D84-9204-99408630E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440" y="3807643"/>
            <a:ext cx="3429000" cy="2556876"/>
          </a:xfrm>
          <a:prstGeom prst="roundRect">
            <a:avLst>
              <a:gd name="adj" fmla="val 5957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3E0FE0F-ED75-498E-B6A1-477D15ED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032" y="3970513"/>
            <a:ext cx="3099816" cy="2231136"/>
          </a:xfrm>
          <a:custGeom>
            <a:avLst/>
            <a:gdLst>
              <a:gd name="connsiteX0" fmla="*/ 90383 w 3099816"/>
              <a:gd name="connsiteY0" fmla="*/ 0 h 2231136"/>
              <a:gd name="connsiteX1" fmla="*/ 3009433 w 3099816"/>
              <a:gd name="connsiteY1" fmla="*/ 0 h 2231136"/>
              <a:gd name="connsiteX2" fmla="*/ 3099816 w 3099816"/>
              <a:gd name="connsiteY2" fmla="*/ 90383 h 2231136"/>
              <a:gd name="connsiteX3" fmla="*/ 3099816 w 3099816"/>
              <a:gd name="connsiteY3" fmla="*/ 2140753 h 2231136"/>
              <a:gd name="connsiteX4" fmla="*/ 3009433 w 3099816"/>
              <a:gd name="connsiteY4" fmla="*/ 2231136 h 2231136"/>
              <a:gd name="connsiteX5" fmla="*/ 90383 w 3099816"/>
              <a:gd name="connsiteY5" fmla="*/ 2231136 h 2231136"/>
              <a:gd name="connsiteX6" fmla="*/ 0 w 3099816"/>
              <a:gd name="connsiteY6" fmla="*/ 2140753 h 2231136"/>
              <a:gd name="connsiteX7" fmla="*/ 0 w 3099816"/>
              <a:gd name="connsiteY7" fmla="*/ 90383 h 2231136"/>
              <a:gd name="connsiteX8" fmla="*/ 90383 w 3099816"/>
              <a:gd name="connsiteY8" fmla="*/ 0 h 223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99816" h="2231136">
                <a:moveTo>
                  <a:pt x="90383" y="0"/>
                </a:moveTo>
                <a:lnTo>
                  <a:pt x="3009433" y="0"/>
                </a:lnTo>
                <a:cubicBezTo>
                  <a:pt x="3059350" y="0"/>
                  <a:pt x="3099816" y="40466"/>
                  <a:pt x="3099816" y="90383"/>
                </a:cubicBezTo>
                <a:lnTo>
                  <a:pt x="3099816" y="2140753"/>
                </a:lnTo>
                <a:cubicBezTo>
                  <a:pt x="3099816" y="2190670"/>
                  <a:pt x="3059350" y="2231136"/>
                  <a:pt x="3009433" y="2231136"/>
                </a:cubicBezTo>
                <a:lnTo>
                  <a:pt x="90383" y="2231136"/>
                </a:lnTo>
                <a:cubicBezTo>
                  <a:pt x="40466" y="2231136"/>
                  <a:pt x="0" y="2190670"/>
                  <a:pt x="0" y="2140753"/>
                </a:cubicBezTo>
                <a:lnTo>
                  <a:pt x="0" y="90383"/>
                </a:lnTo>
                <a:cubicBezTo>
                  <a:pt x="0" y="40466"/>
                  <a:pt x="40466" y="0"/>
                  <a:pt x="9038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32CCE7B-F514-48E9-84AE-10FC22090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643467"/>
            <a:ext cx="3429000" cy="3383280"/>
          </a:xfrm>
          <a:custGeom>
            <a:avLst/>
            <a:gdLst>
              <a:gd name="connsiteX0" fmla="*/ 150082 w 3429000"/>
              <a:gd name="connsiteY0" fmla="*/ 0 h 3383280"/>
              <a:gd name="connsiteX1" fmla="*/ 3429000 w 3429000"/>
              <a:gd name="connsiteY1" fmla="*/ 0 h 3383280"/>
              <a:gd name="connsiteX2" fmla="*/ 3429000 w 3429000"/>
              <a:gd name="connsiteY2" fmla="*/ 3383280 h 3383280"/>
              <a:gd name="connsiteX3" fmla="*/ 150082 w 3429000"/>
              <a:gd name="connsiteY3" fmla="*/ 3383280 h 3383280"/>
              <a:gd name="connsiteX4" fmla="*/ 0 w 3429000"/>
              <a:gd name="connsiteY4" fmla="*/ 3233198 h 3383280"/>
              <a:gd name="connsiteX5" fmla="*/ 0 w 3429000"/>
              <a:gd name="connsiteY5" fmla="*/ 150082 h 3383280"/>
              <a:gd name="connsiteX6" fmla="*/ 150082 w 3429000"/>
              <a:gd name="connsiteY6" fmla="*/ 0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383280">
                <a:moveTo>
                  <a:pt x="150082" y="0"/>
                </a:moveTo>
                <a:lnTo>
                  <a:pt x="3429000" y="0"/>
                </a:lnTo>
                <a:lnTo>
                  <a:pt x="3429000" y="3383280"/>
                </a:lnTo>
                <a:lnTo>
                  <a:pt x="150082" y="3383280"/>
                </a:lnTo>
                <a:cubicBezTo>
                  <a:pt x="67194" y="3383280"/>
                  <a:pt x="0" y="3316086"/>
                  <a:pt x="0" y="3233198"/>
                </a:cubicBezTo>
                <a:lnTo>
                  <a:pt x="0" y="150082"/>
                </a:lnTo>
                <a:cubicBezTo>
                  <a:pt x="0" y="67194"/>
                  <a:pt x="67194" y="0"/>
                  <a:pt x="15008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6897DC6-FACF-485E-813E-C7C372A73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8878" y="808058"/>
            <a:ext cx="3275624" cy="3054096"/>
          </a:xfrm>
          <a:custGeom>
            <a:avLst/>
            <a:gdLst>
              <a:gd name="connsiteX0" fmla="*/ 135480 w 3275624"/>
              <a:gd name="connsiteY0" fmla="*/ 0 h 3054096"/>
              <a:gd name="connsiteX1" fmla="*/ 3275624 w 3275624"/>
              <a:gd name="connsiteY1" fmla="*/ 0 h 3054096"/>
              <a:gd name="connsiteX2" fmla="*/ 3275624 w 3275624"/>
              <a:gd name="connsiteY2" fmla="*/ 3054096 h 3054096"/>
              <a:gd name="connsiteX3" fmla="*/ 135480 w 3275624"/>
              <a:gd name="connsiteY3" fmla="*/ 3054096 h 3054096"/>
              <a:gd name="connsiteX4" fmla="*/ 0 w 3275624"/>
              <a:gd name="connsiteY4" fmla="*/ 2918616 h 3054096"/>
              <a:gd name="connsiteX5" fmla="*/ 0 w 3275624"/>
              <a:gd name="connsiteY5" fmla="*/ 135480 h 3054096"/>
              <a:gd name="connsiteX6" fmla="*/ 135480 w 3275624"/>
              <a:gd name="connsiteY6" fmla="*/ 0 h 305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5624" h="3054096">
                <a:moveTo>
                  <a:pt x="135480" y="0"/>
                </a:moveTo>
                <a:lnTo>
                  <a:pt x="3275624" y="0"/>
                </a:lnTo>
                <a:lnTo>
                  <a:pt x="3275624" y="3054096"/>
                </a:lnTo>
                <a:lnTo>
                  <a:pt x="135480" y="3054096"/>
                </a:lnTo>
                <a:cubicBezTo>
                  <a:pt x="60656" y="3054096"/>
                  <a:pt x="0" y="2993440"/>
                  <a:pt x="0" y="2918616"/>
                </a:cubicBezTo>
                <a:lnTo>
                  <a:pt x="0" y="135480"/>
                </a:lnTo>
                <a:cubicBezTo>
                  <a:pt x="0" y="60656"/>
                  <a:pt x="60656" y="0"/>
                  <a:pt x="1354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B1CD69C4-99FB-4A94-96FD-A4C79FE60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877" y="959331"/>
            <a:ext cx="3263121" cy="2685275"/>
          </a:xfrm>
          <a:prstGeom prst="rect">
            <a:avLst/>
          </a:prstGeom>
        </p:spPr>
      </p:pic>
      <p:pic>
        <p:nvPicPr>
          <p:cNvPr id="6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6C030D95-AE90-4BE6-9A9D-3423C1E965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84" y="4292082"/>
            <a:ext cx="3094934" cy="15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93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, beltéri, képernyőkép látható&#10;&#10;Automatikusan generált leírás">
            <a:extLst>
              <a:ext uri="{FF2B5EF4-FFF2-40B4-BE49-F238E27FC236}">
                <a16:creationId xmlns:a16="http://schemas.microsoft.com/office/drawing/2014/main" id="{05598562-FA26-4DBA-85F3-CD55BF202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573"/>
            <a:ext cx="12192000" cy="5946853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16F52FE-9483-4212-8FC3-08E698B2C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152" y="4302710"/>
            <a:ext cx="10353762" cy="970450"/>
          </a:xfrm>
        </p:spPr>
        <p:txBody>
          <a:bodyPr/>
          <a:lstStyle/>
          <a:p>
            <a:r>
              <a:rPr lang="hu-HU" dirty="0" err="1">
                <a:solidFill>
                  <a:srgbClr val="FF0000"/>
                </a:solidFill>
              </a:rPr>
              <a:t>Tr</a:t>
            </a:r>
            <a:r>
              <a:rPr lang="hu-HU" dirty="0" err="1"/>
              <a:t>ello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92982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74DCCB7-4DF4-4AD0-A3D4-1D170E295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0F2AB87-52B9-40E3-92CC-4D95CE62A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698" y="4208449"/>
            <a:ext cx="6211956" cy="1526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hu-HU" sz="6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K</a:t>
            </a:r>
            <a:r>
              <a:rPr lang="hu-HU" sz="6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ommunikáció</a:t>
            </a:r>
            <a:endParaRPr lang="en-US" sz="6000" kern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Trebuchet MS"/>
            </a:endParaRPr>
          </a:p>
        </p:txBody>
      </p:sp>
      <p:sp>
        <p:nvSpPr>
          <p:cNvPr id="38" name="Freeform: Shape 28">
            <a:extLst>
              <a:ext uri="{FF2B5EF4-FFF2-40B4-BE49-F238E27FC236}">
                <a16:creationId xmlns:a16="http://schemas.microsoft.com/office/drawing/2014/main" id="{A2B85940-9F99-4F36-BC8A-F83B0BCB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3467"/>
            <a:ext cx="4060371" cy="2738453"/>
          </a:xfrm>
          <a:custGeom>
            <a:avLst/>
            <a:gdLst>
              <a:gd name="connsiteX0" fmla="*/ 0 w 4060371"/>
              <a:gd name="connsiteY0" fmla="*/ 0 h 2738453"/>
              <a:gd name="connsiteX1" fmla="*/ 3917369 w 4060371"/>
              <a:gd name="connsiteY1" fmla="*/ 0 h 2738453"/>
              <a:gd name="connsiteX2" fmla="*/ 4060371 w 4060371"/>
              <a:gd name="connsiteY2" fmla="*/ 143002 h 2738453"/>
              <a:gd name="connsiteX3" fmla="*/ 4060371 w 4060371"/>
              <a:gd name="connsiteY3" fmla="*/ 2595451 h 2738453"/>
              <a:gd name="connsiteX4" fmla="*/ 3917369 w 4060371"/>
              <a:gd name="connsiteY4" fmla="*/ 2738453 h 2738453"/>
              <a:gd name="connsiteX5" fmla="*/ 0 w 4060371"/>
              <a:gd name="connsiteY5" fmla="*/ 2738453 h 273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0371" h="2738453">
                <a:moveTo>
                  <a:pt x="0" y="0"/>
                </a:moveTo>
                <a:lnTo>
                  <a:pt x="3917369" y="0"/>
                </a:lnTo>
                <a:cubicBezTo>
                  <a:pt x="3996347" y="0"/>
                  <a:pt x="4060371" y="64024"/>
                  <a:pt x="4060371" y="143002"/>
                </a:cubicBezTo>
                <a:lnTo>
                  <a:pt x="4060371" y="2595451"/>
                </a:lnTo>
                <a:cubicBezTo>
                  <a:pt x="4060371" y="2674429"/>
                  <a:pt x="3996347" y="2738453"/>
                  <a:pt x="3917369" y="2738453"/>
                </a:cubicBezTo>
                <a:lnTo>
                  <a:pt x="0" y="273845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0">
            <a:extLst>
              <a:ext uri="{FF2B5EF4-FFF2-40B4-BE49-F238E27FC236}">
                <a16:creationId xmlns:a16="http://schemas.microsoft.com/office/drawing/2014/main" id="{084A567D-6B75-4E74-8348-2932D3327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805685"/>
            <a:ext cx="3894493" cy="2414016"/>
          </a:xfrm>
          <a:custGeom>
            <a:avLst/>
            <a:gdLst>
              <a:gd name="connsiteX0" fmla="*/ 0 w 3894493"/>
              <a:gd name="connsiteY0" fmla="*/ 0 h 2414016"/>
              <a:gd name="connsiteX1" fmla="*/ 3821590 w 3894493"/>
              <a:gd name="connsiteY1" fmla="*/ 0 h 2414016"/>
              <a:gd name="connsiteX2" fmla="*/ 3894493 w 3894493"/>
              <a:gd name="connsiteY2" fmla="*/ 72903 h 2414016"/>
              <a:gd name="connsiteX3" fmla="*/ 3894493 w 3894493"/>
              <a:gd name="connsiteY3" fmla="*/ 2341113 h 2414016"/>
              <a:gd name="connsiteX4" fmla="*/ 3821590 w 3894493"/>
              <a:gd name="connsiteY4" fmla="*/ 2414016 h 2414016"/>
              <a:gd name="connsiteX5" fmla="*/ 0 w 3894493"/>
              <a:gd name="connsiteY5" fmla="*/ 2414016 h 241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4493" h="2414016">
                <a:moveTo>
                  <a:pt x="0" y="0"/>
                </a:moveTo>
                <a:lnTo>
                  <a:pt x="3821590" y="0"/>
                </a:lnTo>
                <a:cubicBezTo>
                  <a:pt x="3861853" y="0"/>
                  <a:pt x="3894493" y="32640"/>
                  <a:pt x="3894493" y="72903"/>
                </a:cubicBezTo>
                <a:lnTo>
                  <a:pt x="3894493" y="2341113"/>
                </a:lnTo>
                <a:cubicBezTo>
                  <a:pt x="3894493" y="2381376"/>
                  <a:pt x="3861853" y="2414016"/>
                  <a:pt x="3821590" y="2414016"/>
                </a:cubicBezTo>
                <a:lnTo>
                  <a:pt x="0" y="24140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3FA2988F-4697-42EE-9786-1797C4E00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63" y="1646449"/>
            <a:ext cx="3217333" cy="765570"/>
          </a:xfrm>
          <a:prstGeom prst="rect">
            <a:avLst/>
          </a:prstGeom>
        </p:spPr>
      </p:pic>
      <p:sp>
        <p:nvSpPr>
          <p:cNvPr id="42" name="Freeform: Shape 32">
            <a:extLst>
              <a:ext uri="{FF2B5EF4-FFF2-40B4-BE49-F238E27FC236}">
                <a16:creationId xmlns:a16="http://schemas.microsoft.com/office/drawing/2014/main" id="{35B1BBDD-BDA4-4684-BEEC-8E7101BEA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3372" y="0"/>
            <a:ext cx="3712695" cy="3131604"/>
          </a:xfrm>
          <a:custGeom>
            <a:avLst/>
            <a:gdLst>
              <a:gd name="connsiteX0" fmla="*/ 0 w 3712695"/>
              <a:gd name="connsiteY0" fmla="*/ 0 h 3131604"/>
              <a:gd name="connsiteX1" fmla="*/ 3712695 w 3712695"/>
              <a:gd name="connsiteY1" fmla="*/ 0 h 3131604"/>
              <a:gd name="connsiteX2" fmla="*/ 3712695 w 3712695"/>
              <a:gd name="connsiteY2" fmla="*/ 2992145 h 3131604"/>
              <a:gd name="connsiteX3" fmla="*/ 3573236 w 3712695"/>
              <a:gd name="connsiteY3" fmla="*/ 3131604 h 3131604"/>
              <a:gd name="connsiteX4" fmla="*/ 139459 w 3712695"/>
              <a:gd name="connsiteY4" fmla="*/ 3131604 h 3131604"/>
              <a:gd name="connsiteX5" fmla="*/ 0 w 3712695"/>
              <a:gd name="connsiteY5" fmla="*/ 2992145 h 313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12695" h="3131604">
                <a:moveTo>
                  <a:pt x="0" y="0"/>
                </a:moveTo>
                <a:lnTo>
                  <a:pt x="3712695" y="0"/>
                </a:lnTo>
                <a:lnTo>
                  <a:pt x="3712695" y="2992145"/>
                </a:lnTo>
                <a:cubicBezTo>
                  <a:pt x="3712695" y="3069166"/>
                  <a:pt x="3650257" y="3131604"/>
                  <a:pt x="3573236" y="3131604"/>
                </a:cubicBezTo>
                <a:lnTo>
                  <a:pt x="139459" y="3131604"/>
                </a:lnTo>
                <a:cubicBezTo>
                  <a:pt x="62438" y="3131604"/>
                  <a:pt x="0" y="3069166"/>
                  <a:pt x="0" y="2992145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34">
            <a:extLst>
              <a:ext uri="{FF2B5EF4-FFF2-40B4-BE49-F238E27FC236}">
                <a16:creationId xmlns:a16="http://schemas.microsoft.com/office/drawing/2014/main" id="{C55D5D7A-01ED-4FFD-A960-36EB191D0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079" y="2"/>
            <a:ext cx="3383280" cy="2943355"/>
          </a:xfrm>
          <a:custGeom>
            <a:avLst/>
            <a:gdLst>
              <a:gd name="connsiteX0" fmla="*/ 0 w 3383280"/>
              <a:gd name="connsiteY0" fmla="*/ 0 h 2943355"/>
              <a:gd name="connsiteX1" fmla="*/ 3383280 w 3383280"/>
              <a:gd name="connsiteY1" fmla="*/ 0 h 2943355"/>
              <a:gd name="connsiteX2" fmla="*/ 3383280 w 3383280"/>
              <a:gd name="connsiteY2" fmla="*/ 2835304 h 2943355"/>
              <a:gd name="connsiteX3" fmla="*/ 3275229 w 3383280"/>
              <a:gd name="connsiteY3" fmla="*/ 2943355 h 2943355"/>
              <a:gd name="connsiteX4" fmla="*/ 108051 w 3383280"/>
              <a:gd name="connsiteY4" fmla="*/ 2943355 h 2943355"/>
              <a:gd name="connsiteX5" fmla="*/ 0 w 3383280"/>
              <a:gd name="connsiteY5" fmla="*/ 2835304 h 294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3280" h="2943355">
                <a:moveTo>
                  <a:pt x="0" y="0"/>
                </a:moveTo>
                <a:lnTo>
                  <a:pt x="3383280" y="0"/>
                </a:lnTo>
                <a:lnTo>
                  <a:pt x="3383280" y="2835304"/>
                </a:lnTo>
                <a:cubicBezTo>
                  <a:pt x="3383280" y="2894979"/>
                  <a:pt x="3334904" y="2943355"/>
                  <a:pt x="3275229" y="2943355"/>
                </a:cubicBezTo>
                <a:lnTo>
                  <a:pt x="108051" y="2943355"/>
                </a:lnTo>
                <a:cubicBezTo>
                  <a:pt x="48376" y="2943355"/>
                  <a:pt x="0" y="2894979"/>
                  <a:pt x="0" y="283530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509FB69-4D16-4894-9B14-03C080581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140" y="284382"/>
            <a:ext cx="2415158" cy="2339290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4420D42-D668-4D84-9204-99408630E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440" y="3807643"/>
            <a:ext cx="3429000" cy="2556876"/>
          </a:xfrm>
          <a:prstGeom prst="roundRect">
            <a:avLst>
              <a:gd name="adj" fmla="val 5957"/>
            </a:avLst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3E0FE0F-ED75-498E-B6A1-477D15ED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032" y="3970513"/>
            <a:ext cx="3099816" cy="2231136"/>
          </a:xfrm>
          <a:custGeom>
            <a:avLst/>
            <a:gdLst>
              <a:gd name="connsiteX0" fmla="*/ 90383 w 3099816"/>
              <a:gd name="connsiteY0" fmla="*/ 0 h 2231136"/>
              <a:gd name="connsiteX1" fmla="*/ 3009433 w 3099816"/>
              <a:gd name="connsiteY1" fmla="*/ 0 h 2231136"/>
              <a:gd name="connsiteX2" fmla="*/ 3099816 w 3099816"/>
              <a:gd name="connsiteY2" fmla="*/ 90383 h 2231136"/>
              <a:gd name="connsiteX3" fmla="*/ 3099816 w 3099816"/>
              <a:gd name="connsiteY3" fmla="*/ 2140753 h 2231136"/>
              <a:gd name="connsiteX4" fmla="*/ 3009433 w 3099816"/>
              <a:gd name="connsiteY4" fmla="*/ 2231136 h 2231136"/>
              <a:gd name="connsiteX5" fmla="*/ 90383 w 3099816"/>
              <a:gd name="connsiteY5" fmla="*/ 2231136 h 2231136"/>
              <a:gd name="connsiteX6" fmla="*/ 0 w 3099816"/>
              <a:gd name="connsiteY6" fmla="*/ 2140753 h 2231136"/>
              <a:gd name="connsiteX7" fmla="*/ 0 w 3099816"/>
              <a:gd name="connsiteY7" fmla="*/ 90383 h 2231136"/>
              <a:gd name="connsiteX8" fmla="*/ 90383 w 3099816"/>
              <a:gd name="connsiteY8" fmla="*/ 0 h 223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99816" h="2231136">
                <a:moveTo>
                  <a:pt x="90383" y="0"/>
                </a:moveTo>
                <a:lnTo>
                  <a:pt x="3009433" y="0"/>
                </a:lnTo>
                <a:cubicBezTo>
                  <a:pt x="3059350" y="0"/>
                  <a:pt x="3099816" y="40466"/>
                  <a:pt x="3099816" y="90383"/>
                </a:cubicBezTo>
                <a:lnTo>
                  <a:pt x="3099816" y="2140753"/>
                </a:lnTo>
                <a:cubicBezTo>
                  <a:pt x="3099816" y="2190670"/>
                  <a:pt x="3059350" y="2231136"/>
                  <a:pt x="3009433" y="2231136"/>
                </a:cubicBezTo>
                <a:lnTo>
                  <a:pt x="90383" y="2231136"/>
                </a:lnTo>
                <a:cubicBezTo>
                  <a:pt x="40466" y="2231136"/>
                  <a:pt x="0" y="2190670"/>
                  <a:pt x="0" y="2140753"/>
                </a:cubicBezTo>
                <a:lnTo>
                  <a:pt x="0" y="90383"/>
                </a:lnTo>
                <a:cubicBezTo>
                  <a:pt x="0" y="40466"/>
                  <a:pt x="40466" y="0"/>
                  <a:pt x="9038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32CCE7B-F514-48E9-84AE-10FC22090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643467"/>
            <a:ext cx="3429000" cy="3383280"/>
          </a:xfrm>
          <a:custGeom>
            <a:avLst/>
            <a:gdLst>
              <a:gd name="connsiteX0" fmla="*/ 150082 w 3429000"/>
              <a:gd name="connsiteY0" fmla="*/ 0 h 3383280"/>
              <a:gd name="connsiteX1" fmla="*/ 3429000 w 3429000"/>
              <a:gd name="connsiteY1" fmla="*/ 0 h 3383280"/>
              <a:gd name="connsiteX2" fmla="*/ 3429000 w 3429000"/>
              <a:gd name="connsiteY2" fmla="*/ 3383280 h 3383280"/>
              <a:gd name="connsiteX3" fmla="*/ 150082 w 3429000"/>
              <a:gd name="connsiteY3" fmla="*/ 3383280 h 3383280"/>
              <a:gd name="connsiteX4" fmla="*/ 0 w 3429000"/>
              <a:gd name="connsiteY4" fmla="*/ 3233198 h 3383280"/>
              <a:gd name="connsiteX5" fmla="*/ 0 w 3429000"/>
              <a:gd name="connsiteY5" fmla="*/ 150082 h 3383280"/>
              <a:gd name="connsiteX6" fmla="*/ 150082 w 3429000"/>
              <a:gd name="connsiteY6" fmla="*/ 0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383280">
                <a:moveTo>
                  <a:pt x="150082" y="0"/>
                </a:moveTo>
                <a:lnTo>
                  <a:pt x="3429000" y="0"/>
                </a:lnTo>
                <a:lnTo>
                  <a:pt x="3429000" y="3383280"/>
                </a:lnTo>
                <a:lnTo>
                  <a:pt x="150082" y="3383280"/>
                </a:lnTo>
                <a:cubicBezTo>
                  <a:pt x="67194" y="3383280"/>
                  <a:pt x="0" y="3316086"/>
                  <a:pt x="0" y="3233198"/>
                </a:cubicBezTo>
                <a:lnTo>
                  <a:pt x="0" y="150082"/>
                </a:lnTo>
                <a:cubicBezTo>
                  <a:pt x="0" y="67194"/>
                  <a:pt x="67194" y="0"/>
                  <a:pt x="15008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6897DC6-FACF-485E-813E-C7C372A73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8878" y="808058"/>
            <a:ext cx="3275624" cy="3054096"/>
          </a:xfrm>
          <a:custGeom>
            <a:avLst/>
            <a:gdLst>
              <a:gd name="connsiteX0" fmla="*/ 135480 w 3275624"/>
              <a:gd name="connsiteY0" fmla="*/ 0 h 3054096"/>
              <a:gd name="connsiteX1" fmla="*/ 3275624 w 3275624"/>
              <a:gd name="connsiteY1" fmla="*/ 0 h 3054096"/>
              <a:gd name="connsiteX2" fmla="*/ 3275624 w 3275624"/>
              <a:gd name="connsiteY2" fmla="*/ 3054096 h 3054096"/>
              <a:gd name="connsiteX3" fmla="*/ 135480 w 3275624"/>
              <a:gd name="connsiteY3" fmla="*/ 3054096 h 3054096"/>
              <a:gd name="connsiteX4" fmla="*/ 0 w 3275624"/>
              <a:gd name="connsiteY4" fmla="*/ 2918616 h 3054096"/>
              <a:gd name="connsiteX5" fmla="*/ 0 w 3275624"/>
              <a:gd name="connsiteY5" fmla="*/ 135480 h 3054096"/>
              <a:gd name="connsiteX6" fmla="*/ 135480 w 3275624"/>
              <a:gd name="connsiteY6" fmla="*/ 0 h 305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5624" h="3054096">
                <a:moveTo>
                  <a:pt x="135480" y="0"/>
                </a:moveTo>
                <a:lnTo>
                  <a:pt x="3275624" y="0"/>
                </a:lnTo>
                <a:lnTo>
                  <a:pt x="3275624" y="3054096"/>
                </a:lnTo>
                <a:lnTo>
                  <a:pt x="135480" y="3054096"/>
                </a:lnTo>
                <a:cubicBezTo>
                  <a:pt x="60656" y="3054096"/>
                  <a:pt x="0" y="2993440"/>
                  <a:pt x="0" y="2918616"/>
                </a:cubicBezTo>
                <a:lnTo>
                  <a:pt x="0" y="135480"/>
                </a:lnTo>
                <a:cubicBezTo>
                  <a:pt x="0" y="60656"/>
                  <a:pt x="60656" y="0"/>
                  <a:pt x="1354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3B114AD4-E252-495A-A51C-37C24D980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788" y="1040884"/>
            <a:ext cx="2324897" cy="2619603"/>
          </a:xfrm>
          <a:prstGeom prst="rect">
            <a:avLst/>
          </a:prstGeom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5BEDE827-473C-40B3-98A8-BDE8816CF1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95" y="4594486"/>
            <a:ext cx="2614360" cy="94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51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691079-0C11-4432-AF06-1C0DAC2D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G</a:t>
            </a:r>
            <a:r>
              <a:rPr lang="en-US" sz="4800" dirty="0"/>
              <a:t>it</a:t>
            </a:r>
            <a:r>
              <a:rPr lang="en-US" sz="4800" dirty="0">
                <a:solidFill>
                  <a:srgbClr val="FF0000"/>
                </a:solidFill>
              </a:rPr>
              <a:t>H</a:t>
            </a:r>
            <a:r>
              <a:rPr lang="en-US" sz="4800" dirty="0"/>
              <a:t>ub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547807"/>
            <a:ext cx="10905066" cy="3816806"/>
          </a:xfrm>
          <a:prstGeom prst="rect">
            <a:avLst/>
          </a:prstGeom>
        </p:spPr>
      </p:pic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8CCF9381-2067-4AE8-87A1-1325E0AA9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2" y="1444231"/>
            <a:ext cx="3348470" cy="2009081"/>
          </a:xfrm>
          <a:prstGeom prst="rect">
            <a:avLst/>
          </a:prstGeom>
        </p:spPr>
      </p:pic>
      <p:pic>
        <p:nvPicPr>
          <p:cNvPr id="6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224D9E6A-1CD7-46B0-8418-9C0F8ACE7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22" y="1282756"/>
            <a:ext cx="3328040" cy="2354587"/>
          </a:xfrm>
          <a:prstGeom prst="rect">
            <a:avLst/>
          </a:prstGeom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A51DC108-F62D-4F2E-B583-D454CECD85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086" y="1548871"/>
            <a:ext cx="3348470" cy="17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98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2AC4AD-5207-43F8-83F2-CEEB870DC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sz="4800" dirty="0" err="1">
                <a:solidFill>
                  <a:srgbClr val="FF0000"/>
                </a:solidFill>
              </a:rPr>
              <a:t>G</a:t>
            </a:r>
            <a:r>
              <a:rPr lang="hu-HU" sz="4800" dirty="0" err="1">
                <a:solidFill>
                  <a:schemeClr val="tx1"/>
                </a:solidFill>
              </a:rPr>
              <a:t>it</a:t>
            </a:r>
            <a:r>
              <a:rPr lang="hu-HU" sz="4800" dirty="0">
                <a:solidFill>
                  <a:srgbClr val="FF0000"/>
                </a:solidFill>
              </a:rPr>
              <a:t> </a:t>
            </a:r>
            <a:r>
              <a:rPr lang="hu-HU" sz="4800" dirty="0" err="1">
                <a:solidFill>
                  <a:srgbClr val="FF0000"/>
                </a:solidFill>
              </a:rPr>
              <a:t>R</a:t>
            </a:r>
            <a:r>
              <a:rPr lang="hu-HU" sz="4800" dirty="0" err="1">
                <a:solidFill>
                  <a:schemeClr val="tx1"/>
                </a:solidFill>
              </a:rPr>
              <a:t>epository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6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667A652F-D16C-4FDA-8D22-8EDE2085A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50" y="839047"/>
            <a:ext cx="4550460" cy="3219450"/>
          </a:xfrm>
          <a:prstGeom prst="rect">
            <a:avLst/>
          </a:prstGeom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FFC80FC4-317D-4128-9864-0C76C3334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821" y="1077515"/>
            <a:ext cx="5102352" cy="27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267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Pal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al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TM03457485[[fn=Szita]]</Template>
  <TotalTime>764</TotalTime>
  <Words>145</Words>
  <Application>Microsoft Office PowerPoint</Application>
  <PresentationFormat>Szélesvásznú</PresentationFormat>
  <Paragraphs>39</Paragraphs>
  <Slides>33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33</vt:i4>
      </vt:variant>
    </vt:vector>
  </HeadingPairs>
  <TitlesOfParts>
    <vt:vector size="36" baseType="lpstr">
      <vt:lpstr>Calisto MT</vt:lpstr>
      <vt:lpstr>Wingdings 2</vt:lpstr>
      <vt:lpstr>Pala</vt:lpstr>
      <vt:lpstr>JMTV csapat</vt:lpstr>
      <vt:lpstr>Trello</vt:lpstr>
      <vt:lpstr>Kezdeti kialakítás</vt:lpstr>
      <vt:lpstr>Trello</vt:lpstr>
      <vt:lpstr>Feladatkiosztás</vt:lpstr>
      <vt:lpstr>Trello</vt:lpstr>
      <vt:lpstr>Kommunikáció</vt:lpstr>
      <vt:lpstr>GitHub</vt:lpstr>
      <vt:lpstr>Git Repository</vt:lpstr>
      <vt:lpstr>Git segédlet a csapattársaknak</vt:lpstr>
      <vt:lpstr>A program</vt:lpstr>
      <vt:lpstr>A főmenü</vt:lpstr>
      <vt:lpstr>A főprogram forráskódja</vt:lpstr>
      <vt:lpstr>A főmenü kimeneteit kiíró modulok</vt:lpstr>
      <vt:lpstr>Üres adatbázis esetén</vt:lpstr>
      <vt:lpstr>Fájl beolvasása</vt:lpstr>
      <vt:lpstr>A fájlbeolvasás forráskódja</vt:lpstr>
      <vt:lpstr>Fájl beolvasása – rosszul beírt fájlnév</vt:lpstr>
      <vt:lpstr>Fájlbeolvasó program  teljes forráskódja</vt:lpstr>
      <vt:lpstr>Festmény class</vt:lpstr>
      <vt:lpstr>Fájl adatainak a kiírása</vt:lpstr>
      <vt:lpstr>Az adatkiíró program  forráskódja</vt:lpstr>
      <vt:lpstr>Új festmény objektumok felvitele és mentése</vt:lpstr>
      <vt:lpstr>Ha mégsem szeretnénk feltölteni</vt:lpstr>
      <vt:lpstr>A meghívott lista frissítő metódus forráskódja</vt:lpstr>
      <vt:lpstr>A felvitel és  mentés forráskódja</vt:lpstr>
      <vt:lpstr>Festmény keresése cím alapján</vt:lpstr>
      <vt:lpstr>A címkereső  forráskódja</vt:lpstr>
      <vt:lpstr>Festmény keresése stílus alapján</vt:lpstr>
      <vt:lpstr>A stíluskereső  forráskódja</vt:lpstr>
      <vt:lpstr>Statisztikai adatok számítása</vt:lpstr>
      <vt:lpstr>A statisztika class forráskódja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JMTV csapat</dc:title>
  <dc:creator>Janos Popovics</dc:creator>
  <cp:lastModifiedBy>Janos Popovics</cp:lastModifiedBy>
  <cp:revision>30</cp:revision>
  <dcterms:created xsi:type="dcterms:W3CDTF">2021-11-02T15:18:38Z</dcterms:created>
  <dcterms:modified xsi:type="dcterms:W3CDTF">2021-11-07T19:24:05Z</dcterms:modified>
</cp:coreProperties>
</file>